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வ்வொரு அடுக்கினிடத்தில் சுத்தமான தூபவர்க்கம் போடக்கடவாய்; அது அப்பத்தோடிருந்து, ஞாபகக்குறியாகக் கர்த்தருக்கேற்ற தகனபலிய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த்தை நித்திய உடன்படிக்கையாக இஸ்ரவேல் புத்திரர் கையிலே வாங்கி, ஓய்வுநாள்தோறும் கர்த்தருடைய சந்நிதியில் அடுக்கிவை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ு ஆரோனையும் அவன் குமாரரையும் சேரும்; அதைப் பரிசுத்த இடத்திலே புசிக்கக்கடவர்கள்; நித்திய கட்டளையாகக் கர்த்தருக்கு இடப்படும் தகனபலிகளில் அது அவனுக்கு மகா பரிசுத்தமாயிருக்கும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ே இஸ்ரவேல் ஜாதியான ஸ்திரீக்கும் எகிப்திய புருஷனுக்கும் பிறந்த புத்திரனாகிய ஒருவன் இஸ்ரவேல் புத்திரரோடேகூடப் புறப்பட்டு வந்திருந்தான்; இவனும் இஸ்ரவேலனாகிய ஒரு மனிதனும் பாளயத்திலே சண்டைபண்ண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ஜாதியான அந்த ஸ்திரீயின் மகன் கர்த்தரின் நாமத்தை நிந்தித்து தூஷித்தான். அவனை மோசேயினிடத்தில் கொண்டுவந்தார்கள். அவன் தாயின்பேர் செலோமித்; அவன் தாண் கோத்திரத்தானாகிய திப்ரியின் குமாரத்த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ின் வாக்கினாலே தங்களுக்கு உத்தரவு வருமட்டும், அவனைக் காவல்படுத்த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மோசேயை நோக்கி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ூஷித்தவனைப் பாளயத்துக்குப் புறம்பே கொண்டுபோ; கேட்டவர்கள் எல்லாரும் தங்கள் கைகளை அவன் தலையின்மேல் வைப்பார்களாக; பின்பு சபையார் எல்லாரும் அவனைக் கல்லெறியக்கடவ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ீ இஸ்ரவேல் புத்திரரை நோக்கி: எவனாகிலும் தன் தேவனைத்தூஷித்தால், அவன் தன் பாவத்தைச் சுமப்ப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நாமத்தை நிந்திக்கிறவன் கொலைசெய்யப்படவேண்டும்; சபையார் எல்லாரும் அவனைக் கல்லெறியவேண்டும்; பரதேசியானாலும் சுதேசியானாலும் கர்த்தரின் நாமத்தைத் தூஷிக்கிறவன் கொலைசெய்யப்பட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மனிதனைக் கொல்லுகிறவன் எவனோ அவன் கொலைசெய்யப்பட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ிருகத்தைக் கொன்றவன் மிருகத்துக்கு மிருகம் கொடு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பிறனை ஊனப்படுத்தினால், அவன் செய்தபடியே அவனுக்கும் செய்யப்படக்கடவ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ொறுக்குதலுக்கு நொறுக்குதல், கண்ணுக்குக் கண், பல்லுக்குப் பல்; அவன் ஒரு மனிதனை ஊனப்படுத்தினதுபோல அவனும் ஊனப்படுத்தப்பட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ொறுக்குதலுக்கு நொறுக்குதல், கண்ணுக்குக் கண், பல்லுக்குப் பல்; அவன் ஒரு மனிதனை ஊனப்படுத்தினதுபோல அவனும் ஊனப்படுத்தப்பட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ுகத்தைக் கொன்றவன் பதில் கொடுக்கவேண்டும்; மனிதனைக் கொன்றவனோ கொலைசெய்யப்பட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ிருகத்தைக் கொன்றவன் பதில் கொடுக்கவேண்டும்; மனிதனைக் கொன்றவனோ கொலைசெய்யப்பட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ில் பரதேசிக்கும் சுதேசிக்கும் ஒரே நியாயம் இருக்க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, தூஷித்தவனைப் பாளயத்துக்குப் புறம்பே கொண்டுபோய், அவனைக் கல்லெறியும்படி மோசே இஸ்ரவேல் புத்திரரோடே சொன்னான்; கர்த்தர் மோசேக்குக் கட்டளையிட்டபடியே செய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த்துவிளக்கு எப்பொழுதும் எரிந்துகொண்டிருக்கும்படி அதற்காக இடித்துப் பிழிந்த தெளிவான ஒலிவ எண்ணெயை இஸ்ரவேல் புத்திரர் உன்னிடத்தில் கொண்டுவரும்படி அவர்களுக்குக் கட்டளையி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சரிப்புக் கூடாரத்தில் சாட்சிசந்நிதியின் திரைக்கு வெளிப்புறமாக ஆரோன் அதை எப்பொழுதும் சாயங்காலம் தொடங்கி விடியற்காலம்மட்டும் கர்த்தருடைய சந்நிதியில் எரியும்படி ஏற்றக்கடவன்; இது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ப்பொழுதும் கர்த்தருடைய சந்நிதியில் பரிசுத்தமான குத்துவிளக்கின்மேல் இருக்கிற விளக்குகளை எரிய வைக்க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நீ மெல்லிய மாவை எடுத்து, அதைப் பன்னிரண்டு அப்பங்களாகச் சுடுவாயாக; ஒவ்வொரு அப்பம் மரக்காலிலே பத்தில் இரண்டுபங்கு மாவினால் செய்யப்படவேண்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ைகளை நீ கர்த்தருடைய சந்நிதியில் பரிசுத்தமான மேஜையின்மேல் இரண்டு அடுக்காக, ஒவ்வொரு அடுக்கில் அவ்வாறு அப்பம் இருக்கும்படியாக வ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 બંને થપ્પી પર તમાંરે શુદ્ધ લોબાન મૂકવો, આથી યહોવાને પોતાની સમક્ષ અગ્નિ આહુતીનું અર્પણ ય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્રતિ વિશ્રામવારે તે યહોવા સમક્ષ નિયમિત ગોઠવવા. તે ઇસ્રાએલી લોકોનું કાયમી કા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વિત્ર જગાએ હારુન અને તેના પુત્રો આ રોટલી ખાય. એ એમનો હક છે. કારણ, તે યહોવાને ચઢાવાતા અગ્ન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ાદ્યાર્પણોનો યાજકને મળતો પવિત્ર ભાગ છે. યાજકને આ ભાગ હંમેશા આપવાન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ક દિવસ ઇસ્રાએલી માંતા અને મિસરી પિતાના યુવાનને છાવણીમાં એક ઇસ્રાએલી વ્યક્તિ સાથે ઝધડો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ઝધડા દરમ્યાન આ ઇસ્રાએલી યુવતીના દીકરાએ યહોવાને શાપ આપ્યો. તેથી ન્યાય માંટે મૂસા સમક્ષ રજ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માં આવ્યો. તેની માંતાનું નામ શલોમીથ હતું, તે દાનના કુળના દિબ્રીની પુત્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ાનો ચૂકાદો ના આવે ત્યાં સુધી તેને ચોકી પહેરા હેઠળ રાખવાનું નક્કી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તેને છાવણીમાંથી બહાર લઈ જા અને જેઓને તેને નિંદા કરતા સાંભળ્યો હતો તે સર્વને તેના માંથા પર હા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વાનું કહે; પછી બધા લોકો પથ્થરો માંરી તેને માંરી નાખ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્યારબાદ તું ઇસ્રાએલીઓને કહે કે, જે કોઈ દેવની નિંદા કરશે તેણે પોતાના પાપની સજા ભોગવવી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જે કોઈ યહોવાના નામની નિંદા કરે તેને મૃત્યુદંડ આપવો, પછી તે ઇસ્રાએલી હોય કે વિદેશી; સમગ્ર સમાં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પથ્થરો માંરવા; અને મૃત્યુદંડ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જે કોઈ વ્યક્તિ બીજાની હત્યા કરે તો તેને મોતની સજા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કોઈ પશુને માંરી નાખે તેણે તેની નુકસાની ભરપાઈ કરવી જીવને બદલે જી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જો કોઈ વ્યક્તિ અન્યને ઈજા પહોંચાડે તો તેણે જે કર્યુ હોય તે તેને કરવ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હાડફું ભાંગનારનું હાડફું ભાંગવું, આંખ ફોડનારની આંખ ફોડવી, દાંત પાડનારનો દાંત પાડવો, એણે સામ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્તિને જેવી ઈજા કરી હોય તેવી જ ઈજા તેને કરીને બદલો આપવામાં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ઇસ્રાએલના લોકોને કહે કે, તેઓ મુલાકાતમંડપમાં કરાર કોશની આગળના પડદા બહારની દીવીમાં અખંડ દી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ે કોઈ વ્યક્તિ કોઈ પશુને માંરી નાખે તો તેણે નુકસાની ભરપાઈ કરવી, પણ જો કોઈ માંણસને માંરી નાખ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મૃત્યુદંડ આપ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વિદેશી કે ઇસ્રાએલી પ્રજામાં જન્મ ધારણ કરનાર નાગરિક સર્વને સમાંન કાનૂન લાગુ પડે, કારણ હું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ો દેવ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મૂસાએ ઇસ્રાએલીઓને આ પ્રમાંણે કહ્યા પછી તેમણે દેવનિંદા કરનાર માંણસને છાવણી બહાર લઈ જઈને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સાને કરેલી આજ્ઞા પ્રમાંણે તેને પથ્થરો માંરીને માંરી ના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ગટતો રાખવા માંટે ચોખ્ખું જૈતૂનનું તેલ લાવી આપ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ારુને તે દીપ સાંજથી સવાર સુધી યહોવા સમક્ષ પ્રગટતો રહે તેની કાળજી રાખવાની છે. આ કાનૂન તમન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ા વંશજોને કાયમ માંટે બંધનકર્ત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ારુને શુદ્ધ સોનાની દીવી ઉપરના દીવા યહોવા સમક્ષ અંખડ પ્રગટતા રહે તે માંટે કાળજી રાખવાન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તમાંરે ઘઉનો લોટ લઈને તેમાંથી 16વાટકાનો એક એવા બાર રોટલી બનાવ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માંરે તે બાર રોટલા શુદ્ધ સોનાના બાજઠ ઉપર યહોવા સમક્ષ છ છની બે થપ્પીમાં ગોઠવ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2026-09-07T03:55:47Z</dcterms:created>
  <dcterms:modified xsi:type="dcterms:W3CDTF">2026-09-07T03:55:47Z</dcterms:modified>
  <dc:title>લેવીય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