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ிந்து கொண்டாரே தாசன் நீ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ேகிதனும் நீ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 தெய்வம் ஆகாதவன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ி விட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ள் நீட்டு கோலை உயர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ைப் பிரித்து விடு –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்ந்த தரையில் நடந்து போ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 காணமாட்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 முன்னே அவர் சமூகம் செல்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ணல்கள் நேர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மகிழ்ச்சி அப்பா சமூ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கல இரும்பு கதவுகள் உட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ையல் உனதாக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தேசம் உனத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வே மாட்டேன் கர்த்தர் என் சகா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நீ அறிக்கைய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எனக்கு என்ன செய்ய 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தினம் கூற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இரு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ே நீ ஏன் கலங்குகிற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 ஏன் நீ புலம்புகிற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நம்பும் ஒருவன் 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ம் சுமர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டுவார் உய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2026-09-08T14:52:33Z</dcterms:created>
  <dcterms:modified xsi:type="dcterms:W3CDTF">2026-09-08T14:52:33Z</dcterms:modified>
  <dc:title>துதிப் பாடல்கள் : 350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