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ந்து கொண்டாரே தாசன் நீ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ேகிதனும் நீ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 தெய்வம் ஆகாதவ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ி விட மா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் நீட்டு கோலை உயர்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ைப் பிரித்து விடு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்ந்த தரையில் நடந்து போ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ி காணமாட்ட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ு முன்னே அவர் சமூகம் செ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ணல்கள் நேர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மகிழ்ச்சி அப்பா சமூக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ண்கல இரும்பு கதவுகள் உட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ையல் உனதா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தேசம் உனத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வே மாட்டேன் கர்த்தர் என் சகாய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நீ அறிக்கைய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் எனக்கு என்ன செய்ய மு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தினம் கூற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இரு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ே நீ ஏன் கலங்குகி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் ஏன் நீ புலம்புகி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ும் ஒருவன் மே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்றம் சுமர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ுவார் உயர்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2026-07-25T11:41:53Z</dcterms:created>
  <dcterms:modified xsi:type="dcterms:W3CDTF">2026-07-25T11:41:53Z</dcterms:modified>
  <dc:title>துதிப் பாடல்கள் : 350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