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59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ரிந்து கொண்டாரே தாசன் நீ 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நேகிதனும் நீ 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த்த தெய்வம் ஆகாதவன் எ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ள்ளி விட மா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கள் நீட்டு கோலை உயர்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லைப் பிரித்து விடு – உ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ய்ந்த தரையில் நடந்து போ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ிரி காணமாட்ட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க்கு முன்னே அவர் சமூகம் செல்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ணல்கள் நேரா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 மகிழ்ச்சி அப்பா சமூக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ண்கல இரும்பு கதவுகள் உட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ையல் உனதாகும்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தேசம் உனதா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ஞ்சவே மாட்டேன் கர்த்தர் என் சகாய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 நீ அறிக்கையி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ிதர் எனக்கு என்ன செய்ய முட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 தினம் கூறு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் இருக்க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ஞ்சே நீ ஏன் கலங்குகிற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ன் ஏன் நீ புலம்புகிற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ை நம்பும் ஒருவன் மே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்றம் சுமரா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ிடுவார் உயர்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ு நட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2026-07-25T11:41:53Z</dcterms:created>
  <dcterms:modified xsi:type="dcterms:W3CDTF">2026-07-25T11:41:53Z</dcterms:modified>
  <dc:title>துதிப் பாடல்கள் : 350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