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்சம் தவிர்ப்போம் தைரியம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ித்திரம் சாட்சி கூ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 சாட்சிகள் நம்மிடை தோ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ுக்காய் மடி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ாய் இழந்தவர் எ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த்திரர் ஆனதில்லை – ராஜ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க்காய் கஷ்டமடை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ஷ்டப் பட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பெறுவீர் ஒன்று கூ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ு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க்கம் தெளிவோம் உற்சாகம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ள் அறியா ஒருவர் உ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ுவில் வந்து 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இறுதி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தொனி தான் மழைமாரி பொழ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வரை உழை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ம் களைவோம் அன்பை அ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அனலும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டை ஜெயிக்க நம்மிடை கர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்றுமையின்றி வா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2026-07-31T18:32:53Z</dcterms:created>
  <dcterms:modified xsi:type="dcterms:W3CDTF">2026-07-31T18:32:53Z</dcterms:modified>
  <dc:title>துதிப் பாடல்கள் : 773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