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9411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நீ இல்லாத நாளெல்லாம் நாளாகுமா?
நீ இல்லாத வாழ்வெல்லாம் வாழ்வாகு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உயிரின் ஊற்றே நீ ஆவாய்
உண்மையின் வழியே நீ ஆவாய்
உறவின் பிறப்பே நீ ஆவாய்
உள்ளத்தின் மகிழ்வே நீ ஆவாய்
எனது ஆற்றலும் நீ ஆவாய்
எனது வலிமையும் நீ ஆவாய்
எனது அரணும் நீ ஆவாய்
எனது கோட்டையும் நீ ஆவாய்
எனது நினைவும் நீ ஆவாய்
எனது மொழியும் நீ ஆவாய்
எனது மீட்பும் நீ ஆவாய்
எனது உயிர்ப்பும் நீ ஆவாய்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2026-09-15T13:10:44Z</dcterms:created>
  <dcterms:modified xsi:type="dcterms:W3CDTF">2026-09-15T13:10:44Z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