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ஒருவன் கை என்னைத்தொட்டு, என் முழங்கால்களும் என் உள்ளங்கைகளும் தரையை ஊன்றியிருக்க என்னைத் தூக்கிவைத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ஒருவன் கை என்னைத்தொட்டு, என் முழங்கால்களும் என் உள்ளங்கைகளும் தரையை ஊன்றியிருக்க என்னைத் தூக்கிவைத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ன்னை நோக்கி: பிரியமான புருஷனாகிய தானியேலே, நான் இப்போது உன்னிடத்திற்கு அனுப்பப்பட்டு வந்தேன்; ஆதலால், நான் உமக்குச் சொல்லும் வார்த்தைகளின்பேரில் நீ கவனமாயிருந்து, கால் ஊன்றி நில் என்றான்; இந்த வார்த்தையை அவன் என்னிடத்தில் சொல்லுகையில் நடுக்கத்தோடே எழுந்து நின்ற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ன்னை நோக்கி: பிரியமான புருஷனாகிய தானியேலே, நான் இப்போது உன்னிடத்திற்கு அனுப்பப்பட்டு வந்தேன்; ஆதலால், நான் உமக்குச் சொல்லும் வார்த்தைகளின்பேரில் நீ கவனமாயிருந்து, கால் ஊன்றி நில் என்றான்; இந்த வார்த்தையை அவன் என்னிடத்தில் சொல்லுகையில் நடுக்கத்தோடே எழுந்து நின்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ன் என்னை நோக்கி: பிரியமான புருஷனாகிய தானியேலே, நான் இப்போது உன்னிடத்திற்கு அனுப்பப்பட்டு வந்தேன்; ஆதலால், நான் உமக்குச் சொல்லும் வார்த்தைகளின்பேரில் நீ கவனமாயிருந்து, கால் ஊன்றி நில் என்றான்; இந்த வார்த்தையை அவன் என்னிடத்தில் சொல்லுகையில் நடுக்கத்தோடே எழுந்து நின்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் என்னை நோக்கி: தானியேலே, பயப்படாதே; நீ அறிவை அடைகிறதற்கும், உன்னை உன்னுடைய தேவனுக்கு முன்பாகச் சிறுமைப்படுத்துகிறதற்கும், உன் மனதைச் செலுத்தின முதல்நாள் துவக்கி உன் வார்த்தைகள் கேட்கப்பட்டது; உன் வார்த்தைகளினிமித்தம் நான் வந்த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் என்னை நோக்கி: தானியேலே, பயப்படாதே; நீ அறிவை அடைகிறதற்கும், உன்னை உன்னுடைய தேவனுக்கு முன்பாகச் சிறுமைப்படுத்துகிறதற்கும், உன் மனதைச் செலுத்தின முதல்நாள் துவக்கி உன் வார்த்தைகள் கேட்கப்பட்டது; உன் வார்த்தைகளினிமித்தம் நான் வந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ன் என்னை நோக்கி: தானியேலே, பயப்படாதே; நீ அறிவை அடைகிறதற்கும், உன்னை உன்னுடைய தேவனுக்கு முன்பாகச் சிறுமைப்படுத்துகிறதற்கும், உன் மனதைச் செலுத்தின முதல்நாள் துவக்கி உன் வார்த்தைகள் கேட்கப்பட்டது; உன் வார்த்தைகளினிமித்தம் நான் வ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ர்சியா ராஜ்யத்தின் அதிபதி இருபத்தாரு நாள்மட்டும் என்னோடே எதிர்த்து நின்றான்; ஆனாலும் பிரதான அதிபதிகளில் ஒருவனாகிய மிகாவேல் எனக்கு உதவியாக வந்தான்; ஆதலால் நான் அங்கே பெர்சியாவின் ராஜாக்களிடத்தில் தரித்திருந்த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ர்சியா ராஜ்யத்தின் அதிபதி இருபத்தாரு நாள்மட்டும் என்னோடே எதிர்த்து நின்றான்; ஆனாலும் பிரதான அதிபதிகளில் ஒருவனாகிய மிகாவேல் எனக்கு உதவியாக வந்தான்; ஆதலால் நான் அங்கே பெர்சியாவின் ராஜாக்களிடத்தில் தரித்திருந்த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ுடைய சரீரம் படிகப்பச்சையைப்போலவும் அவருடைய முகம் மின்னனலின் பிரகாசத்தைப்போலவும், அவருடைய கண்கள் எரிகிற தீபங்களைப்போலவும் அவருடைய புயங்களும் அவருடைய கால்களும் துலக்கப்பட்ட வெண்கல நிறத்தைப்போலவும், அவருடைய வார்த்தைகளின் சத்தம் ஜனக்கூட்டத்தின் ஆரவாரத்தைப்போலவும் இருந்த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ோதும் கடைசிநாட்களில் உன் ஜனங்களுக்குச் சம்பவிப்பதை உனக்குத் தெரியப்பண்ணும்படிக்கு வந்தேன்; இந்தத் தரிசனம் நிறைவேற இன்னும் நாள் செல்லும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ப்போதும் கடைசிநாட்களில் உன் ஜனங்களுக்குச் சம்பவிப்பதை உனக்குத் தெரியப்பண்ணும்படிக்கு வந்தேன்; இந்தத் தரிசனம் நிறைவேற இன்னும் நாள் செல்லும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ன் இந்த வார்த்தைகளை என்னோடே சொல்லுகையில், நான் தலைகவிழ்ந்து, தரையை நோக்கி, பேச்சற்றுப்போன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னுபுத்திரரின் சாயலாகிய ஒருவன் என் உதடுகளைத்தொட்டான்; உடனே நான் என் வாயைத் திறந்து பேசி, எனக்கு எதிரே நின்றவனை நோக்கி: என் ஆண்டவனே, தரிசனத்தினால் என் மூட்டுகள் புரண்டன, பெலனற்றுப்போ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னுபுத்திரரின் சாயலாகிய ஒருவன் என் உதடுகளைத்தொட்டான்; உடனே நான் என் வாயைத் திறந்து பேசி, எனக்கு எதிரே நின்றவனை நோக்கி: என் ஆண்டவனே, தரிசனத்தினால் என் மூட்டுகள் புரண்டன, பெலனற்றுப்போ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மனுபுத்திரரின் சாயலாகிய ஒருவன் என் உதடுகளைத்தொட்டான்; உடனே நான் என் வாயைத் திறந்து பேசி, எனக்கு எதிரே நின்றவனை நோக்கி: என் ஆண்டவனே, தரிசனத்தினால் என் மூட்டுகள் புரண்டன, பெலனற்றுப்போன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என் ஆண்டவனுடைய அடியேன் என் ஆண்டவனோடே பேசக்கூடுவதெப்படி? இனி என்னில் பெலனில்லை, என்னில் மூச்சுமில்லை என்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என் ஆண்டவனுடைய அடியேன் என் ஆண்டவனோடே பேசக்கூடுவதெப்படி? இனி என்னில் பெலனில்லை, என்னில் மூச்சுமில்லை என்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மனுஷ ரூபமான ஒருவன் திரும்ப என்னைத் தொட்டு, என்னைத் திடப்படுத்த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ியமான புருஷனே, பயப்படாதே, உனக்குச் சமாதானமுண்டாவதாக, திடங்கொள், திடங்கொள் என்றான்; இப்படி அவன் என்னோடே பேசுகையில் நான் திடங்கொண்டு அவனை நோக்கி: என் ஆண்டவன் பேசுவாராக; என்னைத் திடப்படுத்தினீரே என்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ுடைய சரீரம் படிகப்பச்சையைப்போலவும் அவருடைய முகம் மின்னனலின் பிரகாசத்தைப்போலவும், அவருடைய கண்கள் எரிகிற தீபங்களைப்போலவும் அவருடைய புயங்களும் அவருடைய கால்களும் துலக்கப்பட்ட வெண்கல நிறத்தைப்போலவும், அவருடைய வார்த்தைகளின் சத்தம் ஜனக்கூட்டத்தின் ஆரவாரத்தைப்போலவும் இருந்த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ரியமான புருஷனே, பயப்படாதே, உனக்குச் சமாதானமுண்டாவதாக, திடங்கொள், திடங்கொள் என்றான்; இப்படி அவன் என்னோடே பேசுகையில் நான் திடங்கொண்டு அவனை நோக்கி: என் ஆண்டவன் பேசுவாராக; என்னைத் திடப்படுத்தினீரே என்ற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: நான் உன்னிடத்திற்கு வந்த காரணம் இன்னதென்று உனக்குத் தெரியுமா? இப்போது நான் பெர்சியாவின் பிரபுவோடே யுத்தம்பண்ணத் திரும்பிப்போகிறேன்; நான் போனபின்பு, கிரேக்கு தேசத்தின் அதிபதி வரு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அவன்: நான் உன்னிடத்திற்கு வந்த காரணம் இன்னதென்று உனக்குத் தெரியுமா? இப்போது நான் பெர்சியாவின் பிரபுவோடே யுத்தம்பண்ணத் திரும்பிப்போகிறேன்; நான் போனபின்பு, கிரேக்கு தேசத்தின் அதிபதி வர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ர்சியாவின் ராஜாவாகிய கோரேஸ் அரசாண்ட மூன்றாம் வருஷத்திலே பெல்தெஷாத்சார் என்று பெயரிடப்பட்ட தானியேலுக்கு ஒரு காரியம் வெளியாக்கப்பட்டது; அந்தக் காரியம் சத்தியமும் நீடிய யுத்தத்துக்கு அடுத்ததுமாயிருக்கிறது; அந்தக் காரியத்தை அவன் கவனித்து, தரிசனத்தின் பொருளை அறிந்துகொண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ர்சியாவின் ராஜாவாகிய கோரேஸ் அரசாண்ட மூன்றாம் வருஷத்திலே பெல்தெஷாத்சார் என்று பெயரிடப்பட்ட தானியேலுக்கு ஒரு காரியம் வெளியாக்கப்பட்டது; அந்தக் காரியம் சத்தியமும் நீடிய யுத்தத்துக்கு அடுத்ததுமாயிருக்கிறது; அந்தக் காரியத்தை அவன் கவனித்து, தரிசனத்தின் பொருளை அறிந்துகொண்ட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ெர்சியாவின் ராஜாவாகிய கோரேஸ் அரசாண்ட மூன்றாம் வருஷத்திலே பெல்தெஷாத்சார் என்று பெயரிடப்பட்ட தானியேலுக்கு ஒரு காரியம் வெளியாக்கப்பட்டது; அந்தக் காரியம் சத்தியமும் நீடிய யுத்தத்துக்கு அடுத்ததுமாயிருக்கிறது; அந்தக் காரியத்தை அவன் கவனித்து, தரிசனத்தின் பொருளை அறிந்துகொண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 எழுத்திலே கண்டிருக்கிறதை நான் உனக்குத் தெரிவிப்பேன்; உங்கள் அதிபதியாகிய மிகாவேலைத்தவிர என்னோடேகூட அவர்களுக்கு விரோதமாய்ப் பலங்கொள்கிற வேறொருவரும் இல்லை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சத்திய எழுத்திலே கண்டிருக்கிறதை நான் உனக்குத் தெரிவிப்பேன்; உங்கள் அதிபதியாகிய மிகாவேலைத்தவிர என்னோடேகூட அவர்களுக்கு விரோதமாய்ப் பலங்கொள்கிற வேறொருவரும் இ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த நாட்களில் தானியேலாகிய நான் மூன்று வாரமுழுவதும் துக்கித்துக்கொண்டிருந்த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ூன்று வாரங்களாகிய நாட்கள் நிறைவேறுமட்டும் ருசிகரமான அப்பத்தை நான் புசிக்கவுமில்லை, இறைச்சியும் திராட்சரசமும் என் வாய்க்குள் போகவுமில்லை. நான் பரிமளதைலம் பூசிக்கொள்ளவும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னியேலாகிய நான் மாத்திரம் அந்தத் தரிசனத்தைக் கண்டேன்; என்னோடே இருந்த மனுஷர் அந்தத்தரிசனத்தைக் காணவில்லை; அவர்கள் மிகவும் நடுநடுங்கி ஓடி ஒளித்துக்கொண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மூன்று வாரங்களாகிய நாட்கள் நிறைவேறுமட்டும் ருசிகரமான அப்பத்தை நான் புசிக்கவுமில்லை, இறைச்சியும் திராட்சரசமும் என் வாய்க்குள் போகவுமில்லை. நான் பரிமளதைலம் பூசிக்கொள்ளவுமில்லை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ுதலாம் மாதம் இருபத்து நாலாந்தேதியிலே நான் இதெக்கேல் என்னும் பெரிய ஆற்றங்கரையில் இருந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கண்களை ஏறெடுக்கையில், சணல் வஸ்திரந்தரித்து, தமது அரையில் ஊப்பாசின் தங்கக்கச்சையைக் கட்டிக்கொண்டிருக்கிற ஒரு புருஷனைக் கண்ட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கண்களை ஏறெடுக்கையில், சணல் வஸ்திரந்தரித்து, தமது அரையில் ஊப்பாசின் தங்கக்கச்சையைக் கட்டிக்கொண்டிருக்கிற ஒரு புருஷனைக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னியேலாகிய நான் மாத்திரம் அந்தத் தரிசனத்தைக் கண்டேன்; என்னோடே இருந்த மனுஷர் அந்தத்தரிசனத்தைக் காணவில்லை; அவர்கள் மிகவும் நடுநடுங்கி ஓடி ஒளித்துக்கொண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னித்துவிடப்பட்டு அந்தப் பெரிய தரிசனத்தைக் கண்டேன்; என் பெலனெல்லாம் போயிற்று; என் உருவம் மாறி வாடிப்போயிற்று; திடனற்றுப்போன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னித்துவிடப்பட்டு அந்தப் பெரிய தரிசனத்தைக் கண்டேன்; என் பெலனெல்லாம் போயிற்று; என் உருவம் மாறி வாடிப்போயிற்று; திடனற்றுப்போ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ுடைய வார்த்தைகளின் சத்தத்தைக் கேட்டேன்; அவருடைய வார்த்தைகளின் சத்தத்தை நான் கேட்கும்போது, நான் முகங்கவிழ்ந்து, நித்திரை போகிறவனாய்த் தரையிலே முகங்குப்புற விழுந்துகிடந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ுடைய வார்த்தைகளின் சத்தத்தைக் கேட்டேன்; அவருடைய வார்த்தைகளின் சத்தத்தை நான் கேட்கும்போது, நான் முகங்கவிழ்ந்து, நித்திரை போகிறவனாய்த் தரையிலே முகங்குப்புற விழுந்துகிடந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3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फिर किसी ने अपने हाथ से मेरी देह को छुआ, और मुझे उठा कर घुटनों और हथेलियों के बल थरथरात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ैठ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उसने मुझ से कहा, हे दानिय्येल, हे अति प्रिय पुरूष, जो वचन मैं तुझ से कहता हूं उसे समझ ल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ीधा खड़ा हो, क्योंकि मैं अभी तेरे पास भेजा गया हूं। जब उसने मुझ से यह वचन कहा, तब मैं खड़ा तो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 परन्तु थरथरा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फिर उसने मुझ से कहा, हे दानिय्येल, मत डर, क्योंकि पहिले ही दिन को जब तू ने समझने-बूझ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 लगाया और अपने परमेश्वर के साम्हने अपने को दीन किया, उसी दिन तेरे वचन सुने गए, और मैं तेरे वचन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कारण आ गय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फारस के राज्य का प्रधान इक्कीस दिन तक मेरा साम्हना किए रहा; परन्तु मीकाएल जो मुख्य प्रधान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है, वह मेरी सहायता के लिये आया, इसलिये मैं फारस के राजाओं के पास र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सका शरीर फीरोजा के समान, उसका मुख बिजली की नाईं, उसकी आंखें जलते हुए दीपक की सी, उसकी बाहें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अब मैं तुझे समझाने आया हूं, कि अन्त के दिनों में तेरे लोगों की क्या दशा होगी। क्योंकि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र्शन तू ने देखा है, वह कुछ दिनों के बाद पूरा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ब वह पुरूष मुझ से ऐसी बातें कह चुका, तब मैं ने भूमि की ओर मुंह किया और चुपका रह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मनुष्य के सन्तान के समान किसी ने मेरे ओंठ छुए, और मैं मुंह खोल कर बोलने लगा। और जो म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ाम्हने खड़ा था, उस से मैं ने कहा, हे मेरे प्रभु, दर्शन की बातों के कारण मुझ को पीड़ा सी उठी, और म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कुछ भी बल नहीं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सो प्रभु का दास, अपने प्रभु के साथ क्योंकर बातें कर सके? क्योंकि मेरी देह में ने तो कुछ बल रह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न कुछ सांस ही रह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तब मनुष्य के समान किसी ने मुझे छूकर फिर मेरा हियाव बन्ध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और उसने कहा, हे अति प्रिय पुरूष, मत डर, तुझे शान्ति मिले; तू दृढ़ हो और तेरा हियाव बन्धा रहे।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ांव चमकाए हुए पीतल के से, और उसके वचनों के शब्द भीड़ों के शब्द का स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ने यह कहा, तब मैं ने हियाव बान्धकर कहा, हे मेरे प्रभु, अब कह, क्योंकि तू ने मेरा हियाव बन्ध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तब उसने कहा, क्या तू जानता है कि मैं किस कारण तेरे पास आया हूं? अब मैं फारस के प्रधार से लड़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लौंटूंगा; और जब मैं निकलूंगा, तब यूनाना का प्रधान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ारस देश के राजा कुस्रू के राज्य के तीसरे वर्ष में दानिय्येल पर, जो बेलतशस्सर भी कहलाता है,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 प्रगट की गई। और वह बात सच थी कि बड़ा युद्ध होगा। उसने इस बात को बूझ लिया, और उसको इस देखी हु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त की समझ आ ग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जो कुछ सच्ची बातों से भरी हुई पुस्तक में लिखा हुआ है, वह मैं तुझे बताता हूं; उन प्रधान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रुद्ध, तुम्हारे प्रधान मीकाएल को छोड़, मेरे संग स्थिर रहने वाला और कोई भी नहीं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न दिनों मैं, दानिय्येल, तीन सप्ताह तक शोक करता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न तीन सप्ताहों के पूरे होने तक, मैं ने न तो स्वादिष्ट भोजन किया और न मांस वा दाखमधु अपने मुं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सको केवल मुझ दानिय्येल ही ने देखा, और मेरे संगी मनुष्यों को उसका कुछ भी दर्शन न हुआ; परन्तु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रखा, और न अपनी देह में कुछ भी तेल लग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पहिले महिने के चौबीसवें दिन को जब मैं हिद्देकेल नाम नदी के तीर पर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ैं ने आंखें उठा कर देखा, कि सन का वस्त्र पहिने हुए, और ऊफाज देश के कुन्दन से कमर बान्ध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पुरूष खड़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ही थरथराने लगे, और छिपने के लिये भाग ग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मैं अकेला रहकर यह अद्भुत दर्शन देखता रहा, इस से मेरा बल जाता रहा; मैं भयातुर हो गया, और मु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कुछ भी बल न र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ौभी मैं ने उस पुरूष के वचनों का शब्द सुना, और जब वह मुझे सुन पड़ा तब मैं मुंह के बल गिर गया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हरी नींद में भूमि पर औंधे मुंह पड़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निय्येल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2026-09-07T01:05:00Z</dcterms:created>
  <dcterms:modified xsi:type="dcterms:W3CDTF">2026-09-07T01:05:00Z</dcterms:modified>
  <dc:title>दानिय्येल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