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8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ப்பேன் நான் ஆராதிப்பேன்
ஆண்டவர் இயேசுவை ஆராத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ல்லவரே உம்மை ஆராதிப்பேன்
நல்லவரே உம்மை ஆராத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ரிசுத்த உள்ளத்தோடு ஆராதிப்பேன்
பணிந்து குனிந்து ஆராத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வியிலே உம்மை ஆராதிப்பேன்
உண்மையிலே உம்மை ஆராத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ூதர்களோடு ஆராதிப்பேன்
ஸ்தோத்திர பலியோடு ஆராத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ாண்பவரை நான் ஆராதிப்பேன்
காப்பவரை நான் ஆராத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வெண்ணாடை அணிந்து ஆராதிப்பேன்
குருத்தோலை ஏந்தி ஆராத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2026-07-30T21:38:50Z</dcterms:created>
  <dcterms:modified xsi:type="dcterms:W3CDTF">2026-07-30T21:38:50Z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