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91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ப்பேன் நான் ஆராதிப்பேன்
ஆண்டவர் இயேசுவை ஆராதிப்ப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காண்பவரே உம்மை ஆராதிப்பேன்
காப்பவரே உம்மை ஆராதிப்பேன்.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ப்பேன் நான் ஆராதிப்பேன்
ஆண்டவர் இயேசுவை ஆராதிப்ப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வெண்ணாடை அணிந்து ஆராதிப்பேன்
குருத்தோலை ஏந்தி ஆராதிப்பேன்.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ப்பேன் நான் ஆராதிப்பேன்
ஆண்டவர் இயேசுவை ஆராதிப்ப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ப்பேன் நான் ஆராதிப்பேன்
ஆண்டவர் இயேசுவை ஆராதிப்ப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ல்லவரே உம்மை ஆராதிப்பேன்
நல்லவரே உம்மை ஆராதிப்ப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ப்பேன் நான் ஆராதிப்பேன்
ஆண்டவர் இயேசுவை ஆராதிப்ப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ரிசுத்த உள்ளத்தோடு ஆராதிப்பேன்
பணிந்து குனிந்து ஆராதிப்பேன்.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ப்பேன் நான் ஆராதிப்பேன்
ஆண்டவர் இயேசுவை ஆராதிப்ப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ஆவியிலே உம்மை ஆராதிப்பேன்
உண்மையிலே உம்மை ஆராதிப்பேன்.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ப்பேன் நான் ஆராதிப்பேன்
ஆண்டவர் இயேசுவை ஆராதிப்ப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ூதர்களோடு ஆராதிப்பேன்
ஸ்தோத்திர பலியோடு ஆராதிப்பேன்.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2026-09-15T11:47:07Z</dcterms:created>
  <dcterms:modified xsi:type="dcterms:W3CDTF">2026-09-15T11:47:07Z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