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, my soul, the King of heaven ;
To His feet thy tribute bring ;
Ransomed, healed, restored, forgiven,
Who like thee His praise shall sing ?
Praise Him! praise Him!
Praise the everlasting King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Him for His grace and favour
To our fathers in distress ;
Praise Him, still the same as ever,
Slow to chide, and swift to bless :
Praise Him! praise Him !
Glorious in His faithfulnes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ther- like He tends and spares us,
Well our feeble frame He knows ;
In His hands He gently bears us,
Rescues us from all our foes :
Praise Him ! praise Him !
Widely as His mercy flo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gels, help us to adore Him,
Ye behold Him face to face !
Sun and moon, bow down before
Him !Dwellers all in time and space,
Praise Him ! praise Him !
Praise with us the God of grac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2026-07-30T15:24:38Z</dcterms:created>
  <dcterms:modified xsi:type="dcterms:W3CDTF">2026-07-30T15:24:38Z</dcterms:modified>
  <dc:title>Hymn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