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03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heart is resting, O my God, 
I will give thanks and sing : 
My heart is at the secret source 
Of every precious th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w the frail vessel Thou hast made, 
No hand bu t Thine shall fill--- 
The waters of the earth have failed, 
And I am thirsty sti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thirst for springs of heavenly life, 
And here all day they rise ; 
I seek the treasure of Thy love, 
And close at hand it lie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a  new song  is in my mouth, 
To long-loved music set---- 
Glory to Thee for all the grace 
I have not tasted yet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 prayer reposing on His truth, 
Who hath made all things mine, 
That draws my captive will to Him, 
And makes it one with Thi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2026-07-30T09:33:52Z</dcterms:created>
  <dcterms:modified xsi:type="dcterms:W3CDTF">2026-07-30T09:33:52Z</dcterms:modified>
  <dc:title>Hymn : 609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