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6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சுமந்து வந்தோம்
சிலுவை வீரர் நாங்கள்
சிலுவையல்லாது மீட்பு இல்லை
சிலுவையே எங்கள் மேன்ம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எங்கள் சின்னம்
சிலுவை எங்கள் பாதை
சிலுவை எங்கள் ஜீவன்
சிலுவை எங்கள் மேன்ம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த்தை சுமந்தோம் மகிழ்வில்லை
சாபத்தால் நெஞ்சில் நிறைவில்லை
எங்கள் பாவங்கள் போக்கிடவே
கல்வாரி சிலுவையில் ஜீவன் தந்த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லோகத்தை வெறுத்து பின் செல்வோம்
ஊழியம் எங்கள் பணியென்போம்
சோதனை யாவையும் ஜெயித்திடுவோம்
சிலுவையை தினமும் சுமந்து செல்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ோகத்தை மறந்து மகிழ்வோம்
தேவனை கொண்டு சாதிப்போம்
எண்களின் அன்பினை காட்டிடவே
இயேசுவின் அன்பின் சின்னம் ஆனோ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2026-07-30T19:57:06Z</dcterms:created>
  <dcterms:modified xsi:type="dcterms:W3CDTF">2026-07-30T19:57:06Z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