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ற்பிலும், அறிவிலும், நீடிய சாந்தத்திலும், தயவிலும், பரிசுத்த ஆவியிலும், மாயமற்ற அன்பில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த்தியவசனத்திலும், திவ்விய பலத்திலும்; நீதியாகிய வலதிடதுபக்கத்து ஆயுதங்களைத் தரித்திருக்கிறதிலும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த்தியவசனத்திலும், திவ்விய பலத்திலும்; நீதியாகிய வலதிடதுபக்கத்து ஆயுதங்களைத் தரித்திருக்கிறதில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னத்திலும், கனவீனத்திலும், துர்க்கீர்த்தியிலும், நற்கீர்த்தியிலும்; எத்தரென்னப்பட்டாலும் நிஜஸ்தராகவ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றியப்படாதவர்களென்னப்பட்டாலும் நன்றாய் அறியப்பட்டவர்களாகவும், சாகிறவர்கள் என்னப்பட்டாலும் உயிரோடிருக்கிறவர்களாகவும், தண்டிக்கப்படுகிறவர்கள் என்னப்பட்டாலும் கொல்லப்படாதவர்களாகவ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ுக்கப்படுகிறவர்கள் என்னப்பட்டாலும் எப்பொழுதும் சந்தோஷப்படுகிறவர்களாகவும், தரித்திரர் என்னப்பட்டாலும் அநேகரை ஐசுவரியவான்களாக்குகிறவர்களாகவும், ஒன்றுமில்லாதவர்களென்னப்பட்டாலும் சகலத்தையுமுடையவர்களாகவும் எங்களை விளங்கப்பண்ணுகிற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ுக்கப்படுகிறவர்கள் என்னப்பட்டாலும் எப்பொழுதும் சந்தோஷப்படுகிறவர்களாகவும், தரித்திரர் என்னப்பட்டாலும் அநேகரை ஐசுவரியவான்களாக்குகிறவர்களாகவும், ஒன்றுமில்லாதவர்களென்னப்பட்டாலும் சகலத்தையுமுடையவர்களாகவும் எங்களை விளங்கப்பண்ணுகிறோ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ொரிந்தியரே, எங்கள் வாய் உங்களோடே பேசத் திறந்திருக்கிறது, எங்கள் இருதயம் பூரித்தி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ங்கள் உள்ளம் உங்களைக்குறித்து நெருக்கமடையவில்லை உங்கள் உள்ளமே எங்களைக்குறித்து நெருக்கமடைந்த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தலால் அதற்குப் பதிலீடாக நீங்களும் பூரிப்பாகுங்களென்று, பிள்ளைகளுக்குச் சொல்லுகிறதுபோல, உங்களுக்குச்சொல்ல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ுடைய கிருபையை நீங்கள் விருதாவாய்ப் பெறாதபடிக்கு, உடன்வேலையாட்களாகிய நாங்கள் உங்களுக்குப் புத்திசொல்லுகிறோ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நிய நுகத்திலே அவிசுவாசிகளுடன் பிணைக்கப்படாதிருப்பீர்களாக; நீதிக்கும் அநீதிக்கும் சம்பந்தமேது? ஒளிக்கும் இருளுக்கும் ஐக்கியமேது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நிய நுகத்திலே அவிசுவாசிகளுடன் பிணைக்கப்படாதிருப்பீர்களாக; நீதிக்கும் அநீதிக்கும் சம்பந்தமேது? ஒளிக்கும் இருளுக்கும் ஐக்கியமேது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ிறிஸ்துவுக்கும் பேலியாளுக்கும் இசைவேது? அவிசுவாசியுடனே விசுவாசிக்குப் பங்கேது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ுடைய ஆலயத்துக்கும் விக்கிரகங்களுக்கும் சம்பந்தமேது? நான் அவர்களுக்குள்ளே வாசம்பண்ணி, அவர்களுக்குள்ளே உலாவி அவர்கள் தேவனாயிருப்பேன், அவர்கள் என் ஜனங்களாயிருப்பார்கள் என்று, தேவன் சொன்னபடி, நீங்கள் ஜீவனுள்ள தேவனுடைய ஆலயமாயிருக்கிறீர்களே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ுடைய ஆலயத்துக்கும் விக்கிரகங்களுக்கும் சம்பந்தமேது? நான் அவர்களுக்குள்ளே வாசம்பண்ணி, அவர்களுக்குள்ளே உலாவி அவர்கள் தேவனாயிருப்பேன், அவர்கள் என் ஜனங்களாயிருப்பார்கள் என்று, தேவன் சொன்னபடி, நீங்கள் ஜீவனுள்ள தேவனுடைய ஆலயமாயிருக்கிறீர்கள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ுடைய ஆலயத்துக்கும் விக்கிரகங்களுக்கும் சம்பந்தமேது? நான் அவர்களுக்குள்ளே வாசம்பண்ணி, அவர்களுக்குள்ளே உலாவி அவர்கள் தேவனாயிருப்பேன், அவர்கள் என் ஜனங்களாயிருப்பார்கள் என்று, தேவன் சொன்னபடி, நீங்கள் ஜீவனுள்ள தேவனுடைய ஆலயமாயிருக்கிறீர்கள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னபடியால், நீங்கள் அவர்கள் நடுவிலிருந்து புறப்பட்டுப் பிரிந்துபோய், அசுத்தமானதைத் தொடாதிருங்கள் என்று கர்த்தர் சொல்லு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னபடியால், நீங்கள் அவர்கள் நடுவிலிருந்து புறப்பட்டுப் பிரிந்துபோய், அசுத்தமானதைத் தொடாதிருங்கள் என்று கர்த்தர் சொல்லுகி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ோது, நான் உங்களை ஏற்றுக்கொண்டு, உங்களுக்குப் பிதாவாயிருப்பேன், நீங்கள் எனக்குக் குமாரரும் குமாரத்திகளுமாயிருப்பீர்களென்று சர்வவல்லமையுள்ள கர்த்தர் சொல்லு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ோது, நான் உங்களை ஏற்றுக்கொண்டு, உங்களுக்குப் பிதாவாயிருப்பேன், நீங்கள் எனக்குக் குமாரரும் குமாரத்திகளுமாயிருப்பீர்களென்று சர்வவல்லமையுள்ள கர்த்தர் சொல்ல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ுடைய கிருபையை நீங்கள் விருதாவாய்ப் பெறாதபடிக்கு, உடன்வேலையாட்களாகிய நாங்கள் உங்களுக்குப் புத்திசொல்லுகிறோ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நுக்கிரக காலத்திலே நான் உனக்குச் செவிகொடுத்து, இரட்சணியநாளிலே உமக்கு உதவிசெய்தேன் என்று சொல்லியிருக்கிறாரே; இதோ, இப்பொழுதே அநுக்கிரககாலம், இப்பொழுதே இரட்சணிய நா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நுக்கிரக காலத்திலே நான் உனக்குச் செவிகொடுத்து, இரட்சணியநாளிலே உமக்கு உதவிசெய்தேன் என்று சொல்லியிருக்கிறாரே; இதோ, இப்பொழுதே அநுக்கிரககாலம், இப்பொழுதே இரட்சணிய நா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ந்த ஊழியம் குற்றப்படாதபடிக்கு, நாங்கள் யாதொன்றிலும் இடறல் உண்டாக்காமல், எவ்விதத்தினாலேயும், எங்களை தேவஊழியக்காரராக விளங்கப்பண்ணுகிறோ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ிகுந்த பொறுமையிலும், உபத்திரவங்களிலும், நெருக்கங்களிலும், இடுக்கண்களில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ிகுந்த பொறுமையிலும், உபத்திரவங்களிலும், நெருக்கங்களிலும், இடுக்கண்களில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டிகளிலும், காவல்களிலும், கலகங்களிலும். பிரயாசங்களிலும், கண்விழிப்புகளிலும், உபவாசங்களில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y pureness, by knowledge, by longsuffering, by kindness, by the Holy Spirit, by love sincer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y the word of truth, by the power of God, by the armour of righteousness on the right han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 the lef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y honour and dishonour, by evil report and good report: as deceivers, and yet tru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s unknown, and yet well known; as dying, and, behold, we live; as chastened, and not kill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s sorrowful, yet always rejoicing; as poor, yet making many rich; as having nothing, and y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ssessing all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O all of you Corinthians, our mouth is open unto you, our heart is enlarg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ll of you are not straitened in us, but all of you are straitened in your own bowe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Now for a recompence in the same, (I speak as unto my children,) be all of you also enlarg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e then, as workers together with him, plead to you also that all of you receive not the grac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e all of you not unequally yoked together with unbelievers: for what fellowship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 with unrighteousness? and what communion has light with darknes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what concord has Christ with Belial? or what part has he that believes with an infid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what agreement has the temple of God with idols? for all of you are the temple of the liv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; as God has said, I will dwell in them, and walk in them; and I will be their God,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my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herefore come out from among them, and be all of you separate, says the Lord, and touch no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clean thing; and I will receiv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will be a Father unto you, and all of you shall be my sons and daughters, says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migh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in v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(For he says, I have heard you in a time accepted, and in the day of salvation have I helped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hold, now is the accepted time; behold, now is the day of salvation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Giving no offence in any thing, that the ministry be not blam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in all things approving ourselves as the ministers of God, in much patience, in afflictio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necessities, in distress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n stripes, in imprisonments, in tumults, in labours, in watchings, in fasting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2026-06-03T12:37:33Z</dcterms:created>
  <dcterms:modified xsi:type="dcterms:W3CDTF">2026-06-03T12:37:33Z</dcterms:modified>
  <dc:title>2 கொரிந்தியர்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