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ற்பிலும், அறிவிலும், நீடிய சாந்தத்திலும், தயவிலும், பரிசுத்த ஆவியிலும், மாயமற்ற அன்பில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த்தியவசனத்திலும், திவ்விய பலத்திலும்; நீதியாகிய வலதிடதுபக்கத்து ஆயுதங்களைத் தரித்திருக்கிறதில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னத்திலும், கனவீனத்திலும், துர்க்கீர்த்தியிலும், நற்கீர்த்தியிலும்; எத்தரென்னப்பட்டாலும் நிஜஸ்தராகவ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றியப்படாதவர்களென்னப்பட்டாலும் நன்றாய் அறியப்பட்டவர்களாகவும், சாகிறவர்கள் என்னப்பட்டாலும் உயிரோடிருக்கிறவர்களாகவும், தண்டிக்கப்படுகிறவர்கள் என்னப்பட்டாலும் கொல்லப்படாதவர்களாகவ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றியப்படாதவர்களென்னப்பட்டாலும் நன்றாய் அறியப்பட்டவர்களாகவும், சாகிறவர்கள் என்னப்பட்டாலும் உயிரோடிருக்கிறவர்களாகவும், தண்டிக்கப்படுகிறவர்கள் என்னப்பட்டாலும் கொல்லப்படாதவர்களாகவ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க்கப்படுகிறவர்கள் என்னப்பட்டாலும் எப்பொழுதும் சந்தோஷப்படுகிறவர்களாகவும், தரித்திரர் என்னப்பட்டாலும் அநேகரை ஐசுவரியவான்களாக்குகிறவர்களாகவும், ஒன்றுமில்லாதவர்களென்னப்பட்டாலும் சகலத்தையுமுடையவர்களாகவும் எங்களை விளங்கப்பண்ணுகிற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க்கப்படுகிறவர்கள் என்னப்பட்டாலும் எப்பொழுதும் சந்தோஷப்படுகிறவர்களாகவும், தரித்திரர் என்னப்பட்டாலும் அநேகரை ஐசுவரியவான்களாக்குகிறவர்களாகவும், ஒன்றுமில்லாதவர்களென்னப்பட்டாலும் சகலத்தையுமுடையவர்களாகவும் எங்களை விளங்கப்பண்ணுகிற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ொரிந்தியரே, எங்கள் வாய் உங்களோடே பேசத் திறந்திருக்கிறது, எங்கள் இருதயம் பூரித்தி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ொரிந்தியரே, எங்கள் வாய் உங்களோடே பேசத் திறந்திருக்கிறது, எங்கள் இருதயம் பூரித்தி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ங்கள் உள்ளம் உங்களைக்குறித்து நெருக்கமடையவில்லை உங்கள் உள்ளமே எங்களைக்குறித்து நெருக்கமடைந்தி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கிருபையை நீங்கள் விருதாவாய்ப் பெறாதபடிக்கு, உடன்வேலையாட்களாகிய நாங்கள் உங்களுக்குப் புத்திசொல்லுகிற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அதற்குப் பதிலீடாக நீங்களும் பூரிப்பாகுங்களென்று, பிள்ளைகளுக்குச் சொல்லுகிறதுபோல, உங்களுக்குச்சொல்லு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அதற்குப் பதிலீடாக நீங்களும் பூரிப்பாகுங்களென்று, பிள்ளைகளுக்குச் சொல்லுகிறதுபோல, உங்களுக்குச்சொல்லு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நிய நுகத்திலே அவிசுவாசிகளுடன் பிணைக்கப்படாதிருப்பீர்களாக; நீதிக்கும் அநீதிக்கும் சம்பந்தமேது? ஒளிக்கும் இருளுக்கும் ஐக்கியமேது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நிய நுகத்திலே அவிசுவாசிகளுடன் பிணைக்கப்படாதிருப்பீர்களாக; நீதிக்கும் அநீதிக்கும் சம்பந்தமேது? ஒளிக்கும் இருளுக்கும் ஐக்கியமேது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றிஸ்துவுக்கும் பேலியாளுக்கும் இசைவேது? அவிசுவாசியுடனே விசுவாசிக்குப் பங்கேது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றிஸ்துவுக்கும் பேலியாளுக்கும் இசைவேது? அவிசுவாசியுடனே விசுவாசிக்குப் பங்கேது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ுடைய ஆலயத்துக்கும் விக்கிரகங்களுக்கும் சம்பந்தமேது? நான் அவர்களுக்குள்ளே வாசம்பண்ணி, அவர்களுக்குள்ளே உலாவி அவர்கள் தேவனாயிருப்பேன், அவர்கள் என் ஜனங்களாயிருப்பார்கள் என்று, தேவன் சொன்னபடி, நீங்கள் ஜீவனுள்ள தேவனுடைய ஆலயமாயிருக்கிறீர்கள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ுடைய ஆலயத்துக்கும் விக்கிரகங்களுக்கும் சம்பந்தமேது? நான் அவர்களுக்குள்ளே வாசம்பண்ணி, அவர்களுக்குள்ளே உலாவி அவர்கள் தேவனாயிருப்பேன், அவர்கள் என் ஜனங்களாயிருப்பார்கள் என்று, தேவன் சொன்னபடி, நீங்கள் ஜீவனுள்ள தேவனுடைய ஆலயமாயிருக்கிறீர்கள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ுடைய ஆலயத்துக்கும் விக்கிரகங்களுக்கும் சம்பந்தமேது? நான் அவர்களுக்குள்ளே வாசம்பண்ணி, அவர்களுக்குள்ளே உலாவி அவர்கள் தேவனாயிருப்பேன், அவர்கள் என் ஜனங்களாயிருப்பார்கள் என்று, தேவன் சொன்னபடி, நீங்கள் ஜீவனுள்ள தேவனுடைய ஆலயமாயிருக்கிறீர்கள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னபடியால், நீங்கள் அவர்கள் நடுவிலிருந்து புறப்பட்டுப் பிரிந்துபோய், அசுத்தமானதைத் தொடாதிருங்கள் என்று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கிருபையை நீங்கள் விருதாவாய்ப் பெறாதபடிக்கு, உடன்வேலையாட்களாகிய நாங்கள் உங்களுக்குப் புத்திசொல்லுகிற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னபடியால், நீங்கள் அவர்கள் நடுவிலிருந்து புறப்பட்டுப் பிரிந்துபோய், அசுத்தமானதைத் தொடாதிருங்கள் என்று கர்த்தர் சொல்ல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ோது, நான் உங்களை ஏற்றுக்கொண்டு, உங்களுக்குப் பிதாவாயிருப்பேன், நீங்கள் எனக்குக் குமாரரும் குமாரத்திகளுமாயிருப்பீர்களென்று சர்வவல்லமையுள்ள கர்த்தர் சொல்லு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ோது, நான் உங்களை ஏற்றுக்கொண்டு, உங்களுக்குப் பிதாவாயிருப்பேன், நீங்கள் எனக்குக் குமாரரும் குமாரத்திகளுமாயிருப்பீர்களென்று சர்வவல்லமையுள்ள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ுக்கிரக காலத்திலே நான் உனக்குச் செவிகொடுத்து, இரட்சணியநாளிலே உமக்கு உதவிசெய்தேன் என்று சொல்லியிருக்கிறாரே; இதோ, இப்பொழுதே அநுக்கிரககாலம், இப்பொழுதே இரட்சணிய ந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ுக்கிரக காலத்திலே நான் உனக்குச் செவிகொடுத்து, இரட்சணியநாளிலே உமக்கு உதவிசெய்தேன் என்று சொல்லியிருக்கிறாரே; இதோ, இப்பொழுதே அநுக்கிரககாலம், இப்பொழுதே இரட்சணிய ந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 ஊழியம் குற்றப்படாதபடிக்கு, நாங்கள் யாதொன்றிலும் இடறல் உண்டாக்காமல், எவ்விதத்தினாலேயும், எங்களை தேவஊழியக்காரராக விளங்கப்பண்ணுகிற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 ஊழியம் குற்றப்படாதபடிக்கு, நாங்கள் யாதொன்றிலும் இடறல் உண்டாக்காமல், எவ்விதத்தினாலேயும், எங்களை தேவஊழியக்காரராக விளங்கப்பண்ணுகிற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ிகுந்த பொறுமையிலும், உபத்திரவங்களிலும், நெருக்கங்களிலும், இடுக்கண்களில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டிகளிலும், காவல்களிலும், கலகங்களிலும். பிரயாசங்களிலும், கண்விழிப்புகளிலும், உபவாசங்களில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ദീർഘക്ഷമ, ദയ, പരിശുദ്ധാത്മാവു, നിർവ്യാജസ്നേഹം, സത്യവചനം, ദൈവശക്ത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നിവയിലും ഇടത്തും വലത്തും നീതിയുടെ ആയുധങ്ങൾ ധരിച്ച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മാനാപമാനങ്ങളും ദുഷ്കീർത്തിസൽക്കീർത്തികളും അനുഭവിച്ചും ചതിയന്മാരെന്നിട്ടും സത്യവാന്മാ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ആരും അറിയാത്തവരെന്നിട്ടും എല്ലാവരും നല്ലവണ്ണം അറിയുന്നവർ, മരിക്കുന്നവരെന്നിട്ടും ഇതാ, ഞ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ീവിക്കുന്നു; ശിക്ഷിക്കപ്പെടുന്നവരെന്നിട്ടും കൊല്ലപ്പെടാത്തവർ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ദുഃഖിതരെങ്കിലും എപ്പോഴും സന്തോഷിക്കുന്നവർ; ദരിദ്രരെങ്കിലും പലരെയും സമ്പന്നർ ആക്കുന്നവർ; ഒ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ല്ലാത്തവർ എങ്കിലും എല്ലാം കൈവശമുള്ളവരായിത്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ല്ലയോ കൊരിന്ത്യരേ, ഞങ്ങളുടെ വായി നിങ്ങളോടു തുറന്നിരിക്കുന്നു; ഞങ്ങളുടെ ഹൃദ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ാലമാ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ഞങ്ങളുടെ ഉള്ളിൽ നിങ്ങൾക്കു ഇടുക്കമില്ല, നിങ്ങളുടെ ഹൃദയങ്ങളിൽ അത്രേ ഇടുക്കമുള്ള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ിങ്ങൾക്കു ദൈവത്തിന്റെ കൃപ ലഭിച്ചതു വ്യർത്ഥമായിത്തീരരുതു എന്നു ഞങ്ങൾ സഹപ്രവൃത്തിക്കാരായി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ഇതിന്നു പ്രതിഫലമായി നിങ്ങളും വിശാലതയുള്ളവരായിരിപ്പിൻ എന്നു ഞാൻ മക്കളോടു എന്നപോലെ നിങ്ങള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ിങ്ങൾ അവിശ്വാസികളോടു ഇണയല്ലാപ്പിണ കൂടരുതു; നീതിക്കും അധർമ്മത്തിന്നും തമ്മിൽ എന്തോരു ചേർച്ച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ളിച്ചത്തിന്നു ഇരുളോടു എന്തോരു കൂട്ടായ്മ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ക്രിസ്തുവിന്നും ബെലീയാലിന്നും തമ്മിൽ എന്തു പൊരുത്തം? അല്ല, വിശ്വാസിക്കു അവിശ്വാസിയുമായി എന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ഹര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ദൈവാലയത്തിന്നു വിഗ്രഹങ്ങളോടു എന്തു യോജ്യത? നാം ജീവനുള്ള ദൈവത്തിന്റെ ആലയമല്ലോ. “ഞാൻ അവര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സിക്കയും അവരുടെ ഇടയിൽ നടക്കയും ചെയ്യും; ഞാൻ അവർക്കു ദൈവവും അവർ എനിക്കു ജനവും ആകും” എന്നു ദൈ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തിരി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തുകൊണ്ടു “അവരുടെ നടുവിൽ നിന്നു പുറപ്പെട്ടു വേർപ്പെട്ടിരിപ്പിൻ എന്നു കർത്താവു അരുളിച്ചെയ്യ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ബോധിപ്പ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ശുദ്ധമായതു ഒന്നും തൊടരുതു; എന്നാൽ ഞാൻ നിങ്ങളെ കൈക്കൊണ്ട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ിങ്ങൾക്കു പിതാവും നിങ്ങൾ എനിക്കു പുത്രന്മാരും പുത്രിമാരും ആയിരിക്കും” എന്നു സർവ്വശക്ത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ർത്താവു അരുളിച്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പ്രസാദകാലത്തു ഞാൻ നിനക്കു ഉത്തരം അരുളി; രക്ഷാദിവസത്തിൽ ഞാൻ നിന്നെ സഹായിച്ചു” എന്നു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യുന്നുവല്ലോ. ഇപ്പോൾ ആകുന്നു സുപ്രസാദകാലം; ഇപ്പോൾ ആകുന്നു രക്ഷാദിവസ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ശുശ്രൂഷെക്കു ആക്ഷേപം വരാതിരിക്കേണ്ടതിന്നു ഞങ്ങൾ ഒന്നിലും ഇടർച്ചെക്കു ഹേതു കൊടുക്കാതെ സകലത്ത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ങ്ങളെത്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ദൈവത്തിന്റെ ശുശ്രൂഷകന്മാരായി കാണിക്കുന്നു; ബഹുസഹിഷ്ണത, കഷ്ടം, ബുദ്ധിമുട്ടു, സങ്കടം, തല്ല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തടവു, കലഹം, അദ്ധ്വാനം, ഉറക്കിളെപ്പു, പട്ടിണി, നിർമ്മലത, പരിജ്ഞാന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2026-07-31T15:49:00Z</dcterms:created>
  <dcterms:modified xsi:type="dcterms:W3CDTF">2026-07-31T15:49:00Z</dcterms:modified>
  <dc:title>2 கொரிந்தியர்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