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4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're starting, my boy, on life's journey, 
Along the grand highway of life ; 
You'll meet with a thousand temptations
Each city with evil is rife.
This world is a stage of excitement, 
There's danger wherever you go; 
But if you are tempted in weakness,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courage, my boy, to say No ! 
Have courage, my boy, to say No ! . . 
Have courage, my boy, to say No ! . . 
Have courage, my boy, have courage, my 
Have courage, my boy, to say No I [boy,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n courage, my boy, lies your safety, 
When you the long journey begin ; 
Your trust in a heavenly Father 
Will keep you unspotted from sin. 
Temptations will go on increasing, 
As streams from a rivulet flow ; 
But if you'd be true to your manhood, 
Have courage, my boy, to say No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e careful in choosing companions : 
Seek only the brave and the true ; 
And stand by your friends when in trial- 
Ne'er changing the old for the new. 
And when by false friends you are tempted 
The taste of the wine-cup to know, 
With firmness, with patience, and kindness, 
Have courage, my boy, to say No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2026-06-10T10:46:39Z</dcterms:created>
  <dcterms:modified xsi:type="dcterms:W3CDTF">2026-06-10T10:46:39Z</dcterms:modified>
  <dc:title>Hymn : 1151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