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1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உன்னை மறப்ப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யில் ஜீவன் வ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ரத்திலும் வெறுக்கவ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காதவன் என்று உ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ர் தள்ளினாலும் ஆபிரகாம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் உன்னைத் தள்ளிடுவார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ஞ்சம் என்று வருபவரை தள்ளாத நேசர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ஞ்சிடாதே மகனே மகள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ன்னை தேற்ற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யாதியஸ்தன் என்று உ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க்கொருவர் இருக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துக்கி வைப்பார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ண்டாத வார்த்தை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ல்லிப் புண்படுத்துவார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வதா சாவதா எ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 அழுது புலம்பிடுவ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த்தான் வேண்டும் எ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யாதியிலே சுகம் தர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ஷ்டப்படும் போது நமக்கு உதவுவார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ன்பட்ட போது அதைத் தீர்ப்பவர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ஷ்டப்பட்ட தெய்வங்கள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 விசாரிக்கத் துடிக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ம்பிட்டுப் பார்த்தாச்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ம கஷ்டங்கள் தீர்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ை முன் வரவ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த்தில் தெய்வங்கள் உண்டெ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ல்வதெல்லாம் சும்மா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கிறிஸ்து ஒரு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ெய்யான தெய்வமு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னங்களின் பாவம் நீக்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ட்சிக்க வந்த தெய்வமு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யும் என்னையும் இயேசு நேசிக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 உள்ளங்க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ைந்திருக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ி சனம் மறந்திட்டாலும் மறந்திடா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ோதிகளின் பிதாவாம் இயேசுவான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ூழ்நிலைகள் மாறின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0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2026-07-31T14:58:05Z</dcterms:created>
  <dcterms:modified xsi:type="dcterms:W3CDTF">2026-07-31T14:58:05Z</dcterms:modified>
  <dc:title>துதிப் பாடல்கள் : 805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