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ராதனை உமக்குத்தானே
ஆராதனை ஆராதனை ஆராதனை உமக்குத்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ும் ஏங்கிடுதே
உணர்வுகளும் துடிக்குதே
உம் முகத்தை பார்க்கணும்
உம்மோடு இணையண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நினைத்து பார்க்கிறேன்
ஒவ்வொன்றும் ஒரு விதம் ருசித்து மகிழ்கின்றேன்
எல்லாம் மறக்கணும்
உம்மையே நினைக்கணும்
உம் சித்தம் செய்யணும்
இன்னும் உம்மை நெருங்கணும் --- உள்ளம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நீர்தானே நீரின்றி நானில்லை
உம் அன்பை விட்டு என்னால்
எங்கு செல்ல கூடுமோ
நீரே என் நம்பிக்கை
நீரே என் ஆதரவு
உம் சமுகமே போதும்
அதுவே என் ஆனந்தம் --- உள்ளம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2026-07-30T15:11:31Z</dcterms:created>
  <dcterms:modified xsi:type="dcterms:W3CDTF">2026-07-30T15:11:31Z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