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் என்பேன் தேன்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விட்டாத அமுதெ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என்ன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 என்பேன் நிறை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த நினைவெ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என்ன என்ப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சொல்லச்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மகிழ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மெல்ல ம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ன்பம் பெரு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ிக்கத் தேரோடு காணிக்கை த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து இனையாகுமோ 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மே வந்தாலும் உறவுகள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க்கது ஈடாகுமோ ஆ—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2026-09-15T10:58:20Z</dcterms:created>
  <dcterms:modified xsi:type="dcterms:W3CDTF">2026-09-15T10:58:20Z</dcterms:modified>
  <dc:title>துதிப் பாடல்கள் : 671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