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ல் என்பேன் தேன் என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விட்டாத அமுதென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மம் என்ன என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ை என்பேன் நிறை என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ாத நினைவென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மம் என்ன என்பே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மம் சொல்லச் சொ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ள்ளம் மகிழு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ில் மெல்ல மெ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இன்பம் பெருகு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ணிக்கத் தேரோடு காணிக்கை த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து இனையாகுமோ 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உலகமே வந்தாலும் உறவுகள் நின்ற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க்கது ஈடாகுமோ ஆ—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2026-07-30T11:21:53Z</dcterms:created>
  <dcterms:modified xsi:type="dcterms:W3CDTF">2026-07-30T11:21:53Z</dcterms:modified>
  <dc:title>துதிப் பாடல்கள் : 671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