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ராஜா: பாகாலுக்கும் விக்கிரகத்தோப்புக்கும் வானத்தின் சகல சேனைகளுக்கும் பண்ணப்பட்டிருந்த சகல பணிமுட்டுகளையும் கர்த்தருடைய ஆலயத்திலிருந்து புறம்பாக்க, பிரதான ஆசாரியனாகிய இல்க்கியாவுக்கும் இரண்டாம் வகுப்பிலுள்ள ஆசாரியர்களுக்கும் வாசல் காக்கிறவர்களுக்கும் கட்டளையிட்டு, அவைகளை எருசலேமுக்குப் புறம்பாய்க் கீதரோன் வெளிகளில் சுட்டெரித்து, அவைகளின் சாம்பலைப் பெத்தேலுக்குக் கொண்டுபோகப்பண்ண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ராஜா: பாகாலுக்கும் விக்கிரகத்தோப்புக்கும் வானத்தின் சகல சேனைகளுக்கும் பண்ணப்பட்டிருந்த சகல பணிமுட்டுகளையும் கர்த்தருடைய ஆலயத்திலிருந்து புறம்பாக்க, பிரதான ஆசாரியனாகிய இல்க்கியாவுக்கும் இரண்டாம் வகுப்பிலுள்ள ஆசாரியர்களுக்கும் வாசல் காக்கிறவர்களுக்கும் கட்டளையிட்டு, அவைகளை எருசலேமுக்குப் புறம்பாய்க் கீதரோன் வெளிகளில் சுட்டெரித்து, அவைகளின் சாம்பலைப் பெத்தேலுக்குக் கொண்டுபோகப்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ராஜா: பாகாலுக்கும் விக்கிரகத்தோப்புக்கும் வானத்தின் சகல சேனைகளுக்கும் பண்ணப்பட்டிருந்த சகல பணிமுட்டுகளையும் கர்த்தருடைய ஆலயத்திலிருந்து புறம்பாக்க, பிரதான ஆசாரியனாகிய இல்க்கியாவுக்கும் இரண்டாம் வகுப்பிலுள்ள ஆசாரியர்களுக்கும் வாசல் காக்கிறவர்களுக்கும் கட்டளையிட்டு, அவைகளை எருசலேமுக்குப் புறம்பாய்க் கீதரோன் வெளிகளில் சுட்டெரித்து, அவைகளின் சாம்பலைப் பெத்தேலுக்குக் கொண்டுபோகப்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வின் பட்டணங்களிலும் எருசலேமைச் சுற்றிலும் மேடைகளின்மேல் தூபங்காட்ட, யூதாவின் ராஜாக்கள் வைத்த பூஜாசாரிகளையும், பாகாலுக்கும் சூரியனுக்கும் சந்திரனுக்கும் கிரகங்களுக்கும் வானத்தின் சகல சேனைகளுக்கும் தூபங்காட்டினவர்களையும் அகற்றிவி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வின் பட்டணங்களிலும் எருசலேமைச் சுற்றிலும் மேடைகளின்மேல் தூபங்காட்ட, யூதாவின் ராஜாக்கள் வைத்த பூஜாசாரிகளையும், பாகாலுக்கும் சூரியனுக்கும் சந்திரனுக்கும் கிரகங்களுக்கும் வானத்தின் சகல சேனைகளுக்கும் தூபங்காட்டினவர்களையும் அகற்றிவி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ூதாவின் பட்டணங்களிலும் எருசலேமைச் சுற்றிலும் மேடைகளின்மேல் தூபங்காட்ட, யூதாவின் ராஜாக்கள் வைத்த பூஜாசாரிகளையும், பாகாலுக்கும் சூரியனுக்கும் சந்திரனுக்கும் கிரகங்களுக்கும் வானத்தின் சகல சேனைகளுக்கும் தூபங்காட்டினவர்களையும் அகற்றிவ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ோப்பு விக்கிரகத்தை கர்த்தரின் ஆலயத்திலிருந்து எருசலேமுக்குப் புறம்பே கீதரோன் ஆற்றிற்குக் கொண்டுபோய், அதைக் கீதரோன் ஆற்று ஓரத்திலே சுட்டெரித்து, அதைத் தூளாக்கி, அந்தத் தூளை ஜனபுத்திரருடைய பிரேதக் குழிகளின்மேல் போடுவ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ோப்பு விக்கிரகத்தை கர்த்தரின் ஆலயத்திலிருந்து எருசலேமுக்குப் புறம்பே கீதரோன் ஆற்றிற்குக் கொண்டுபோய், அதைக் கீதரோன் ஆற்று ஓரத்திலே சுட்டெரித்து, அதைத் தூளாக்கி, அந்தத் தூளை ஜனபுத்திரருடைய பிரேதக் குழிகளின்மேல் போடுவ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ின் ஆலயத்திற்கு அருகே ஸ்திரீகள் தோப்பு விக்கிரகத்துக்குக் கூடாரங்களை நெய்த இடத்திலுள்ள இலச்சையான புணர்ச்சிக்காரரின் வீடுகளை இடித்துப்போ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ின் ஆலயத்திற்கு அருகே ஸ்திரீகள் தோப்பு விக்கிரகத்துக்குக் கூடாரங்களை நெய்த இடத்திலுள்ள இலச்சையான புணர்ச்சிக்காரரின் வீடுகளை இடித்துப்போ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ராஜா யூதாவிலும் எருசலேமிலும் இருந்த மூப்பரையெல்லாம் அழைப்பித்தான்; அவர்கள் அவனிடத்தில் கூடினபோ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யூதாவின் பட்டணங்களிலுள்ள எல்லா ஆசாரியரையும் வரச் சொல்லி, கேபாமுதல் பெயெர்செபாமட்டும் ஆசாரியர்கள் தூபங்காட்டியிருந்த மேடைகளைத் தீட்டாக்கி, ஒலிமுகவாசல்களின் மேடைகளையும், பட்டணத்து வாசலுக்குப்போகும் வழிக்கு இடதுபுறமாயிருக்கிற பட்டணத்தலைவனாகிய யோசுவாவின் வாசற்படியில் இருந்த மேடையையும் இடித்துப்போ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யூதாவின் பட்டணங்களிலுள்ள எல்லா ஆசாரியரையும் வரச் சொல்லி, கேபாமுதல் பெயெர்செபாமட்டும் ஆசாரியர்கள் தூபங்காட்டியிருந்த மேடைகளைத் தீட்டாக்கி, ஒலிமுகவாசல்களின் மேடைகளையும், பட்டணத்து வாசலுக்குப்போகும் வழிக்கு இடதுபுறமாயிருக்கிற பட்டணத்தலைவனாகிய யோசுவாவின் வாசற்படியில் இருந்த மேடையையும் இடித்துப்போ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யூதாவின் பட்டணங்களிலுள்ள எல்லா ஆசாரியரையும் வரச் சொல்லி, கேபாமுதல் பெயெர்செபாமட்டும் ஆசாரியர்கள் தூபங்காட்டியிருந்த மேடைகளைத் தீட்டாக்கி, ஒலிமுகவாசல்களின் மேடைகளையும், பட்டணத்து வாசலுக்குப்போகும் வழிக்கு இடதுபுறமாயிருக்கிற பட்டணத்தலைவனாகிய யோசுவாவின் வாசற்படியில் இருந்த மேடையையும் இடித்துப்போ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டைகளின் ஆசாரியர்கள் எருசலேமிலிருக்கிற கர்த்தருடைய பலிபீடத்தின்மேல் பலியிடாமல், தங்கள் சகோதரருக்குள்ளே புளிப்பில்லாத அப்பங்களைப் புசிக்கிறதற்குமாத்திரம் உத்தரம் பெற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டைகளின் ஆசாரியர்கள் எருசலேமிலிருக்கிற கர்த்தருடைய பலிபீடத்தின்மேல் பலியிடாமல், தங்கள் சகோதரருக்குள்ளே புளிப்பில்லாத அப்பங்களைப் புசிக்கிறதற்குமாத்திரம் உத்தரம் பெற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ும் மோளேகுக்கென்று தன் குமாரனையாகிலும் தன் குமாரத்தியையாகிலும் தீக்கடக்கப்பண்ணாதபடிக்கு, இன்னோம் புத்திரரின் பள்ளத்தாக்கிலிருக்கிற தோப்பேத் என்னும் ஸ்தலத்தையும் அவன் தீட்டாக்க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ும் மோளேகுக்கென்று தன் குமாரனையாகிலும் தன் குமாரத்தியையாகிலும் தீக்கடக்கப்பண்ணாதபடிக்கு, இன்னோம் புத்திரரின் பள்ளத்தாக்கிலிருக்கிற தோப்பேத் என்னும் ஸ்தலத்தையும் அவன் தீட்டாக்க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ின் ஆலயத்திற்குள் போகிற இடந்தொடங்கி, பட்டணத்துக்குப் புறம்பே இருக்கிற நாத்தான்மெலெக் என்னும் பிரதானியின் அறை வீடு மட்டும் யூதாவின் ராஜாக்கள் சூரியனுக்கென்று வைத்திருந்த குதிரைகளை அகற்றி, சூரியனின் இரதங்களை அக்கினியில் சுட்டெர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ின் ஆலயத்திற்குள் போகிற இடந்தொடங்கி, பட்டணத்துக்குப் புறம்பே இருக்கிற நாத்தான்மெலெக் என்னும் பிரதானியின் அறை வீடு மட்டும் யூதாவின் ராஜாக்கள் சூரியனுக்கென்று வைத்திருந்த குதிரைகளை அகற்றி, சூரியனின் இரதங்களை அக்கினியில் சுட்டெரி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் ராஜாக்கள் உண்டாக்கினதும், ஆகாசுடைய மேல்வீட்டில் இருந்ததுமான பலிபீடங்களையும், மனாசே கர்த்தருடைய ஆலயத்தின் இரண்டு பிராகாரங்களிலும் உண்டாக்கின பலிபீடங்களையும் ராஜா இடித்து, அவைகளின்; தூளை அங்கேயிருந்து எடுத்துக் கீதரோன் ஆற்றில் கொட்ட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ராஜா யூதாவிலும் எருசலேமிலும் இருந்த மூப்பரையெல்லாம் அழைப்பித்தான்; அவர்கள் அவனிடத்தில் கூடின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் ராஜாக்கள் உண்டாக்கினதும், ஆகாசுடைய மேல்வீட்டில் இருந்ததுமான பலிபீடங்களையும், மனாசே கர்த்தருடைய ஆலயத்தின் இரண்டு பிராகாரங்களிலும் உண்டாக்கின பலிபீடங்களையும் ராஜா இடித்து, அவைகளின்; தூளை அங்கேயிருந்து எடுத்துக் கீதரோன் ஆற்றில் கொட்ட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் ராஜாக்கள் உண்டாக்கினதும், ஆகாசுடைய மேல்வீட்டில் இருந்ததுமான பலிபீடங்களையும், மனாசே கர்த்தருடைய ஆலயத்தின் இரண்டு பிராகாரங்களிலும் உண்டாக்கின பலிபீடங்களையும் ராஜா இடித்து, அவைகளின்; தூளை அங்கேயிருந்து எடுத்துக் கீதரோன் ஆற்றில் கொட்ட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ுக்கு எதிரே இருக்கிற நாசமலையின் வலதுபுறத்தில் இஸ்ரவேலின் ராஜாவாகிய சாலொமோன் சீதோனியரின் அருவருப்பாகிய அஸ்தரோத்திற்கும், மோவாபியரின் அருவருப்பாகிய காமோசுக்கும், அம்மோன் புத்திரரின் அருவருப்பாகிய மில்கோமுக்கும் கட்டியிருந்த மேடைகளையும் ராஜா தீட்டாக்க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ுக்கு எதிரே இருக்கிற நாசமலையின் வலதுபுறத்தில் இஸ்ரவேலின் ராஜாவாகிய சாலொமோன் சீதோனியரின் அருவருப்பாகிய அஸ்தரோத்திற்கும், மோவாபியரின் அருவருப்பாகிய காமோசுக்கும், அம்மோன் புத்திரரின் அருவருப்பாகிய மில்கோமுக்கும் கட்டியிருந்த மேடைகளையும் ராஜா தீட்டாக்க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ுக்கு எதிரே இருக்கிற நாசமலையின் வலதுபுறத்தில் இஸ்ரவேலின் ராஜாவாகிய சாலொமோன் சீதோனியரின் அருவருப்பாகிய அஸ்தரோத்திற்கும், மோவாபியரின் அருவருப்பாகிய காமோசுக்கும், அம்மோன் புத்திரரின் அருவருப்பாகிய மில்கோமுக்கும் கட்டியிருந்த மேடைகளையும் ராஜா தீட்டாக்க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லைகளை உடைத்து, விக்கிரகத் தோப்புகளை நிர்மூலமாக்கி, அவைகளின் ஸ்தலத்தை மனுஷரின் எலும்புகளால் நிரப்ப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லைகளை உடைத்து, விக்கிரகத் தோப்புகளை நிர்மூலமாக்கி, அவைகளின் ஸ்தலத்தை மனுஷரின் எலும்புகளால் நிரப்ப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ைப் பாவஞ்செய்யப்பண்ணின நேபாத்தின் குமாரனாகிய யெரொபெயாம் பெத்தேலில் உண்டாக்கியிருந்த பலிபீடமும் மேடையும் ஆகிய அவ்விரண்டையும் அவன் இடித்து, அந்த மேடையை சுட்டெரித்துத் தூளாக்கி விக்கிரத் தோப்பையும் சுட்டெர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ைப் பாவஞ்செய்யப்பண்ணின நேபாத்தின் குமாரனாகிய யெரொபெயாம் பெத்தேலில் உண்டாக்கியிருந்த பலிபீடமும் மேடையும் ஆகிய அவ்விரண்டையும் அவன் இடித்து, அந்த மேடையை சுட்டெரித்துத் தூளாக்கி விக்கிரத் தோப்பையும் சுட்டெர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ைப் பாவஞ்செய்யப்பண்ணின நேபாத்தின் குமாரனாகிய யெரொபெயாம் பெத்தேலில் உண்டாக்கியிருந்த பலிபீடமும் மேடையும் ஆகிய அவ்விரண்டையும் அவன் இடித்து, அந்த மேடையை சுட்டெரித்துத் தூளாக்கி விக்கிரத் தோப்பையும் சுட்டெர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ம், அவனோடு யூதாவின் மனுஷர் யாவரும் எருசலேமின் குடிகள் அனைவரும், ஆசாரியர்களும், தீர்க்கதரிசிகளும், சிறியோர்துவக்கிப் பெரியோர்மட்டுமுள்ள சகலரும் கர்த்தரின் ஆலயத்துக்குப் போனார்கள்; கர்த்தருடைய ஆலயத்திலே கண்டெடுக்கப்பட்ட உடன்படிக்கை புஸ்தகத்தின் வார்த்தைகளையெல்லாம் அவர்கள் காதுகள் கேட்க வாசி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ியா திரும்பிப்பார்க்கிறபோது அங்கே அந்த மலையிலிருக்கிற கல்லறைகளைக் கண்டு, ஆட்களை அனுப்பி, அந்தக் கல்லறைகளிலுள்ள எலும்புகளை எடுத்து வரச்செய்து, இப்படி நடக்கும் என்று தேவனுடைய மனுஷன் கூறின கர்த்தருடைய வார்த்தையின்படியே, அவைகளை அந்தப் பலிபீடத்தின்மேல் சுட்டெரித்து அதைத் தீட்டாக்க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ியா திரும்பிப்பார்க்கிறபோது அங்கே அந்த மலையிலிருக்கிற கல்லறைகளைக் கண்டு, ஆட்களை அனுப்பி, அந்தக் கல்லறைகளிலுள்ள எலும்புகளை எடுத்து வரச்செய்து, இப்படி நடக்கும் என்று தேவனுடைய மனுஷன் கூறின கர்த்தருடைய வார்த்தையின்படியே, அவைகளை அந்தப் பலிபீடத்தின்மேல் சுட்டெரித்து அதைத் தீட்டாக்க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நான் காண்கிற அந்தக் குறிப்படையாளம் என்ன என்று கேட்டதற்கு, அந்தப் பட்டணத்து மனுஷர்: அது யூதாவிலிருந்து வந்து, நீர் செய்த இந்தக் கிரியைகளைப் பெத்தேலின் பலிபீடத்திற்கு விரோதமாய்க் கூறி, அறிவித்த தேவனுடைய மனுஷனின் கல்லறை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நான் காண்கிற அந்தக் குறிப்படையாளம் என்ன என்று கேட்டதற்கு, அந்தப் பட்டணத்து மனுஷர்: அது யூதாவிலிருந்து வந்து, நீர் செய்த இந்தக் கிரியைகளைப் பெத்தேலின் பலிபீடத்திற்கு விரோதமாய்க் கூறி, அறிவித்த தேவனுடைய மனுஷனின் கல்லறை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இருக்கட்டும், ஒருவனும் அவன் எலும்புகளைத் தொடவேண்டாம் என்றான்; அப்படியே அவன் எலும்புகளைச் சமாரியாவிலிருந்து வந்த தீர்க்கதரிசியின் எலும்புகளோடு விட்டுவி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ன்: இருக்கட்டும், ஒருவனும் அவன் எலும்புகளைத் தொடவேண்டாம் என்றான்; அப்படியே அவன் எலும்புகளைச் சமாரியாவிலிருந்து வந்த தீர்க்கதரிசியின் எலும்புகளோடு விட்டுவ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க்குக் கோபமுண்டாக்க இஸ்ரவேலின் ராஜாக்கள் சமாரியாவின் பட்டணங்களில் உண்டாக்கியிருந்த மேடைகளின் கோவில்களையெல்லாம் யோசியா தகர்த்து, பெத்தேலிலே தான் செய்த செய்கைகளின்படியே அவைகளுக்குச் செய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க்குக் கோபமுண்டாக்க இஸ்ரவேலின் ராஜாக்கள் சமாரியாவின் பட்டணங்களில் உண்டாக்கியிருந்த மேடைகளின் கோவில்களையெல்லாம் யோசியா தகர்த்து, பெத்தேலிலே தான் செய்த செய்கைகளின்படியே அவைகளுக்குச் செய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்விடங்களில் இருக்கிற மேடைகளின் ஆசாரியர்களையெல்லாம் பலிபீடங்களின்மேல் கொன்றுபோட்டு, அவைகளின்மேல் மனுஷரின் எலும்புகளைச் சுட்டெரித்து, எருசலேமுக்குத் திரும்ப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்விடங்களில் இருக்கிற மேடைகளின் ஆசாரியர்களையெல்லாம் பலிபீடங்களின்மேல் கொன்றுபோட்டு, அவைகளின்மேல் மனுஷரின் எலும்புகளைச் சுட்டெரித்து, எருசலேமுக்குத் திரும்ப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ம், அவனோடு யூதாவின் மனுஷர் யாவரும் எருசலேமின் குடிகள் அனைவரும், ஆசாரியர்களும், தீர்க்கதரிசிகளும், சிறியோர்துவக்கிப் பெரியோர்மட்டுமுள்ள சகலரும் கர்த்தரின் ஆலயத்துக்குப் போனார்கள்; கர்த்தருடைய ஆலயத்திலே கண்டெடுக்கப்பட்ட உடன்படிக்கை புஸ்தகத்தின் வார்த்தைகளையெல்லாம் அவர்கள் காதுகள் கேட்க வாசி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ராஜா: இந்த உடன்படிக்கையின் புஸ்தகத்தில் எழுதியிருக்கிறபடியே உங்கள் தேவனாகிய கர்த்தருக்குப் பஸ்காவை ஆசரியுங்கள் என்று சகல ஜனங்களுக்கும் கட்டளையி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ராஜா: இந்த உடன்படிக்கையின் புஸ்தகத்தில் எழுதியிருக்கிறபடியே உங்கள் தேவனாகிய கர்த்தருக்குப் பஸ்காவை ஆசரியுங்கள் என்று சகல ஜனங்களுக்கும் கட்டளையி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ை நியாயம் விசாரித்த நியாயாதிபதிகளின் நாட்கள் தொடங்கி, இஸ்ரவேலின் ராஜாக்கள் யூதாவின் ராஜாக்கள் ஆகிய அவர்களுடைய சகல நாட்களிலும் இந்தப் பஸ்காவைப்போல் பஸ்கா ஆசரிக்கப்பட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ை நியாயம் விசாரித்த நியாயாதிபதிகளின் நாட்கள் தொடங்கி, இஸ்ரவேலின் ராஜாக்கள் யூதாவின் ராஜாக்கள் ஆகிய அவர்களுடைய சகல நாட்களிலும் இந்தப் பஸ்காவைப்போல் பஸ்கா ஆசரிக்கப்பட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வாகிய யோசியாவின் பதினெட்டாம் வருஷத்திலே கர்த்தருக்கு இந்தப் பஸ்கா எருசலேமிலே ஆசரிக்கப் ப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ரியனாகிய இல்க்கியா கர்த்தருடைய ஆலயத்தில் கண்டெடுத்த புஸ்தகத்தில் எழுதியிருக்கிற நியாயப்பிரமாணத்தின் வார்த்தைகளை நிறைவேற்றும்படிக்கு, யோசியா அஞ்சனக்காரரையும், குறிசொல்லுகிறவர்களையும், சுரூபங்களையும் நரகலான விக்கிரகங்களையும், யூதாதேசத்திலும் எருசலேமிலும் காணப்பட்ட எல்லா அருவருப்புகளையும் நிர்மூலமாக்க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ரியனாகிய இல்க்கியா கர்த்தருடைய ஆலயத்தில் கண்டெடுத்த புஸ்தகத்தில் எழுதியிருக்கிற நியாயப்பிரமாணத்தின் வார்த்தைகளை நிறைவேற்றும்படிக்கு, யோசியா அஞ்சனக்காரரையும், குறிசொல்லுகிறவர்களையும், சுரூபங்களையும் நரகலான விக்கிரகங்களையும், யூதாதேசத்திலும் எருசலேமிலும் காணப்பட்ட எல்லா அருவருப்புகளையும் நிர்மூலமாக்க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ரியனாகிய இல்க்கியா கர்த்தருடைய ஆலயத்தில் கண்டெடுத்த புஸ்தகத்தில் எழுதியிருக்கிற நியாயப்பிரமாணத்தின் வார்த்தைகளை நிறைவேற்றும்படிக்கு, யோசியா அஞ்சனக்காரரையும், குறிசொல்லுகிறவர்களையும், சுரூபங்களையும் நரகலான விக்கிரகங்களையும், யூதாதேசத்திலும் எருசலேமிலும் காணப்பட்ட எல்லா அருவருப்புகளையும் நிர்மூலமாக்க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சாரியனாகிய இல்க்கியா கர்த்தருடைய ஆலயத்தில் கண்டெடுத்த புஸ்தகத்தில் எழுதியிருக்கிற நியாயப்பிரமாணத்தின் வார்த்தைகளை நிறைவேற்றும்படிக்கு, யோசியா அஞ்சனக்காரரையும், குறிசொல்லுகிறவர்களையும், சுரூபங்களையும் நரகலான விக்கிரகங்களையும், யூதாதேசத்திலும் எருசலேமிலும் காணப்பட்ட எல்லா அருவருப்புகளையும் நிர்மூலமாக்க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ிடத்துக்குத் தன் முழு இருதயத்தோடும் தன் முழு ஆத்துமாவோடும் தன் முழு பலத்தோடும் மோசேயின் நியாயப்பிரமாணத்திற்கு ஏற்றபடியெல்லாம் செய்ய மனதைச் சாய்த்தான்; அவனைப் போலொத்த ராஜா அவனுக்குமுன் இருந்ததுமில்லை, அவனுக்குப்பின் எழும்பினதும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, தூண் அருகே நின்று, கர்த்தரைப் பின்பற்றி நடக்கவும், அவருடைய கற்பனைகளையும் அவருடைய சாட்சிகளையும் அவருடைய கட்டளைகளையும் முழு இருதயத்தோடும் முழு ஆத்துமாவோடும் கைக்கொள்ளவும், அந்தப் புஸ்தகத்தில் எழுதியிருக்கிற அந்த உடன்படிக்கையின் வார்த்தைகளை நிறைவேற்றவும் கர்த்தருடைய சந்நிதியில் உடன்படிக்கைபண்ணினான்; ஜனங்கள் எல்லாரும் உடன்படிக்கைக்கு உட்ப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ிடத்துக்குத் தன் முழு இருதயத்தோடும் தன் முழு ஆத்துமாவோடும் தன் முழு பலத்தோடும் மோசேயின் நியாயப்பிரமாணத்திற்கு ஏற்றபடியெல்லாம் செய்ய மனதைச் சாய்த்தான்; அவனைப் போலொத்த ராஜா அவனுக்குமுன் இருந்ததுமில்லை, அவனுக்குப்பின் எழும்பினதுமி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ிலும், மனாசே கர்த்தருக்கு கோபமுண்டாக்கின சகல காரியங்களினிமித்தமும் அவர் யூதாவின்மேல் கொண்ட தம்முடைய மகா கோபத்தின் உக்கிரத்தை விட்டுத் திரும்பாமல்: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இஸ்ரவேலைத் தள்ளிவிட்டது போல யூதாவையும் என் முகத்தை விட்டுத் தள்ளி, நான் தெரிந்துகொண்ட இந்த எருசலேம் நகரத்தையும், என் நாமம் விளங்கும் என்று நான் சொன்ன ஆலயத்தையும் வெறுத்துவிடுவேன் என்று கர்த்தர் சொன்ன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இஸ்ரவேலைத் தள்ளிவிட்டது போல யூதாவையும் என் முகத்தை விட்டுத் தள்ளி, நான் தெரிந்துகொண்ட இந்த எருசலேம் நகரத்தையும், என் நாமம் விளங்கும் என்று நான் சொன்ன ஆலயத்தையும் வெறுத்துவிடுவேன் என்று கர்த்தர் சொன்ன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இஸ்ரவேலைத் தள்ளிவிட்டது போல யூதாவையும் என் முகத்தை விட்டுத் தள்ளி, நான் தெரிந்துகொண்ட இந்த எருசலேம் நகரத்தையும், என் நாமம் விளங்கும் என்று நான் சொன்ன ஆலயத்தையும் வெறுத்துவிடுவேன் என்று கர்த்தர் சொன்ன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சியாவின் மற்ற வர்த்தமானங்களும், அவன் செய்தவை யாவ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சியாவின் மற்ற வர்த்தமானங்களும், அவன் செய்தவை யாவ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நாட்களில் எகிப்தின் ராஜாவாகிய பார்வோன்நேகோ அசீரியா ராஜாவுக்கு விரோதமாய் ஐபிராத்து நதிக்குப் போகிறபோது ராஜாவாகிய யோசியா அவனுக்கு எதிராகப் புறப்பட்டான்; பார்வோன்நேகோ அவனை மெகிதோவிலே கண்டபோது, அவனைக் கொன்று போட்ட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நாட்களில் எகிப்தின் ராஜாவாகிய பார்வோன்நேகோ அசீரியா ராஜாவுக்கு விரோதமாய் ஐபிராத்து நதிக்குப் போகிறபோது ராஜாவாகிய யோசியா அவனுக்கு எதிராகப் புறப்பட்டான்; பார்வோன்நேகோ அவனை மெகிதோவிலே கண்டபோது, அவனைக் கொன்று போட்ட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நாட்களில் எகிப்தின் ராஜாவாகிய பார்வோன்நேகோ அசீரியா ராஜாவுக்கு விரோதமாய் ஐபிராத்து நதிக்குப் போகிறபோது ராஜாவாகிய யோசியா அவனுக்கு எதிராகப் புறப்பட்டான்; பார்வோன்நேகோ அவனை மெகிதோவிலே கண்டபோது, அவனைக் கொன்று போ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, தூண் அருகே நின்று, கர்த்தரைப் பின்பற்றி நடக்கவும், அவருடைய கற்பனைகளையும் அவருடைய சாட்சிகளையும் அவருடைய கட்டளைகளையும் முழு இருதயத்தோடும் முழு ஆத்துமாவோடும் கைக்கொள்ளவும், அந்தப் புஸ்தகத்தில் எழுதியிருக்கிற அந்த உடன்படிக்கையின் வார்த்தைகளை நிறைவேற்றவும் கர்த்தருடைய சந்நிதியில் உடன்படிக்கைபண்ணினான்; ஜனங்கள் எல்லாரும் உடன்படிக்கைக்கு உட்ப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ரணமடைந்த அவனை அவனுடைய ஊழியக்காரர் ரதத்தின்மேல் ஏற்றி, மெகிதோவிலிருந்து எருசலேமுக்குக் கொண்டுவந்து, அவனை அவன் கல்லறையில் அடக்கம்பண்ணினார்கள்; அப்பொழுது தேசத்தின் ஜனங்கள் யோசியாவின் குமாரனாகிய யோவாகாசை அழைத்து, அவனை அபிஷேகம்பண்ணி, அவன் தகப்பன் ஸ்தானத்தில் அவனை ராஜாவாக்க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ரணமடைந்த அவனை அவனுடைய ஊழியக்காரர் ரதத்தின்மேல் ஏற்றி, மெகிதோவிலிருந்து எருசலேமுக்குக் கொண்டுவந்து, அவனை அவன் கல்லறையில் அடக்கம்பண்ணினார்கள்; அப்பொழுது தேசத்தின் ஜனங்கள் யோசியாவின் குமாரனாகிய யோவாகாசை அழைத்து, அவனை அபிஷேகம்பண்ணி, அவன் தகப்பன் ஸ்தானத்தில் அவனை ராஜாவாக்க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ரணமடைந்த அவனை அவனுடைய ஊழியக்காரர் ரதத்தின்மேல் ஏற்றி, மெகிதோவிலிருந்து எருசலேமுக்குக் கொண்டுவந்து, அவனை அவன் கல்லறையில் அடக்கம்பண்ணினார்கள்; அப்பொழுது தேசத்தின் ஜனங்கள் யோசியாவின் குமாரனாகிய யோவாகாசை அழைத்து, அவனை அபிஷேகம்பண்ணி, அவன் தகப்பன் ஸ்தானத்தில் அவனை ராஜாவாக்க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காஸ் ராஜாவாகிறபோது இருபத்துமூன்று வயதாயிருந்து, மூன்று மாதம் எருசலேமில் அரசாண்டான்; லிப்னா ஊரானாகிய எரேமியாவின் குமாரத்தியான அவன் தாயின்பேர் அமுத்த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காஸ் ராஜாவாகிறபோது இருபத்துமூன்று வயதாயிருந்து, மூன்று மாதம் எருசலேமில் அரசாண்டான்; லிப்னா ஊரானாகிய எரேமியாவின் குமாரத்தியான அவன் தாயின்பேர் அமுத்தா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தன் பிதாக்கள் செய்தபடியெல்லாம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எருசலேமில் அரசாளாதபடிக்கு, பார்வோன்நேகோ அவனை ஆமாத் தேசமான ரிப்லாவிலே பிடித்துக் கட்டுவித்து, தேசத்தின்மேல் நூறு தாலந்து வெள்ளியையும் ஒரு தாலந்து பொன்னையும் அபராதமாகச் சுமத்தி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் எருசலேமில் அரசாளாதபடிக்கு, பார்வோன்நேகோ அவனை ஆமாத் தேசமான ரிப்லாவிலே பிடித்துக் கட்டுவித்து, தேசத்தின்மேல் நூறு தாலந்து வெள்ளியையும் ஒரு தாலந்து பொன்னையும் அபராதமாகச் சுமத்தி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ோசியாவின் குமாரனாகிய எலியாக்கீமை அவன் தகப்பனாகிய யோசியாவின் ஸ்தானத்தில் ராஜாவாக வைத்து, அவன் பேரை யோயாக்கீம் என்று மாற்றி, யோவாகாசைக் கொண்டுபோய் விட்டான்; இவன் எகிப்திலே போய் அங்கே மரணமடைந்த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யோசியாவின் குமாரனாகிய எலியாக்கீமை அவன் தகப்பனாகிய யோசியாவின் ஸ்தானத்தில் ராஜாவாக வைத்து, அவன் பேரை யோயாக்கீம் என்று மாற்றி, யோவாகாசைக் கொண்டுபோய் விட்டான்; இவன் எகிப்திலே போய் அங்கே மரணமடை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, தூண் அருகே நின்று, கர்த்தரைப் பின்பற்றி நடக்கவும், அவருடைய கற்பனைகளையும் அவருடைய சாட்சிகளையும் அவருடைய கட்டளைகளையும் முழு இருதயத்தோடும் முழு ஆத்துமாவோடும் கைக்கொள்ளவும், அந்தப் புஸ்தகத்தில் எழுதியிருக்கிற அந்த உடன்படிக்கையின் வார்த்தைகளை நிறைவேற்றவும் கர்த்தருடைய சந்நிதியில் உடன்படிக்கைபண்ணினான்; ஜனங்கள் எல்லாரும் உடன்படிக்கைக்கு உட்பட்ட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த வெள்ளியையும் பொன்னையும் யோயாக்கீம் பார்வோனுக்குக் கொடுத்தான்; ஆனாலும் பார்வோனுடைய கட்டளையின்படி அந்தப் பணத்தைக் கொடுக்கும்டி அவன் தேசத்தை மதிப்பிட்டு, அவரவர் மதிப்பின்படி அந்த வெள்ளியையும் பொன்னையும் பாரவோன் நேகோவுக்குக் கொடுக்கத்தக்கதாக தேசத்து ஜனங்களின் கையிலே தண்டின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த வெள்ளியையும் பொன்னையும் யோயாக்கீம் பார்வோனுக்குக் கொடுத்தான்; ஆனாலும் பார்வோனுடைய கட்டளையின்படி அந்தப் பணத்தைக் கொடுக்கும்டி அவன் தேசத்தை மதிப்பிட்டு, அவரவர் மதிப்பின்படி அந்த வெள்ளியையும் பொன்னையும் பாரவோன் நேகோவுக்குக் கொடுக்கத்தக்கதாக தேசத்து ஜனங்களின் கையிலே தண்டின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யாக்கீம் ராஜாவாகிறபோது இருபத்தைந்து வயதாயிருந்து, பதினொருவருஷம் எருசலேமில் அரசாண்டான்; ரூமா ஊரானாகிய பெதாயாமின் குமாரத்தியாகிய அவன் தாயின்பேர் செபுதா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யாக்கீம் ராஜாவாகிறபோது இருபத்தைந்து வயதாயிருந்து, பதினொருவருஷம் எருசலேமில் அரசாண்டான்; ரூமா ஊரானாகிய பெதாயாமின் குமாரத்தியாகிய அவன் தாயின்பேர் செபுதா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தன் பிதாக்கள் செய்தபடியெல்லாம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, தூண் அருகே நின்று, கர்த்தரைப் பின்பற்றி நடக்கவும், அவருடைய கற்பனைகளையும் அவருடைய சாட்சிகளையும் அவருடைய கட்டளைகளையும் முழு இருதயத்தோடும் முழு ஆத்துமாவோடும் கைக்கொள்ளவும், அந்தப் புஸ்தகத்தில் எழுதியிருக்கிற அந்த உடன்படிக்கையின் வார்த்தைகளை நிறைவேற்றவும் கர்த்தருடைய சந்நிதியில் உடன்படிக்கைபண்ணினான்; ஜனங்கள் எல்லாரும் உடன்படிக்கைக்கு உட்ப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 પછી રાજાએ વડા યાજક હિલ્કિયાને તથા મદદનીશ યાજકને તેમજ દ્વારના રક્ષકોને બઆલદેવની અશેરાદેવીની તેમ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કાશનાં નક્ષત્રોની પૂજામાં વપરાતી બધી સામગ્રી યહોવાના મંદિરમાંથી હઠાવી લેવાનો હુકમ કર્યો, અન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ીને તેણે યરૂશાલેમ બહાર કિદ્રોનનાં કોતરમાં બાળી મુકાવી, અને તેની રાખ બેથેલ લઈ જવામાં 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ણે યહૂદાના રાજાઓએ, યહૂદાના નગરોમાંના અને યરૂશાલેમની આસપાસનાં ઉચ્ચસ્થાનોમાં ધૂપ અર્પણો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મેલા વિધમીર્ર્ યાજકોને બરતરફ કર્યા, આમાં બધાં જેમણે બઆલમાં અર્પણો કર્યા હતા તે, સૂર્ય,ચંદ્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ક્ષત્રો અને આકાશના બધાં સમૂહોનો સમાવેશ થ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રૂશાલેમના મંદિરમાંથી અશેરાદેવીની મૂર્તિને યરૂશાલેમની બહાર કિદ્રોનના કોતરમાં લઈ જઈને બાળીને ભસ્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નાખી અને તેની રાખ ગાઝા નજીક સામાન્ય લોકોની કબરો પર ફેંક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ણે યહોવાના મંદિરમાં આવેલું દેવદાસો અને દેવદાસીઓ માટેનું ઘર, જેમાં સ્રીઓ અશેરા માટે વસ્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ણતી, તે તોડી પાડ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્યારબાદ રાજાએ પોતાની સાથે યહોવાના મંદિરમાં આવવા માટે સંદેશવાહકો મોકલીને યરૂશાલેમના તથા યહૂદ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ૂદાના નગરોમાંથી તેણે બધા યાજકોને યરૂશાલેમમાં ભેગા કર્યા, અને ગેબાથી બેર-શેબા સુધી સર્વત્ર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યાં જ્યાં અર્પણ સ્તંભ અને અર્પણ વેદીઓ હતી, તે બધાં તેણે ષ્ટ કર્યા. પછી તેણે નગરના શાસક યહોશુઆ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વાજા પાસે આવેલા ઉચ્ચસ્થાનો તોડી નાખ્યા. જે મુખ્ય નગર દરવાજાની ડાબી બાજુએ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રંતુ એ થાનકોના યાજકો યરૂશાલેમમાં આવેલી વેદીની પૂજા કરવા આવ્યા નહોતા, તેઓએ તેમના કુટુંબો વચ્ચ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ખમીર રોટલી ખા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વે પછી કોઈ પણ વ્યકિત પોતાના પુત્ર કે પુત્રીને મારી નાખીને તેનું બલિદાન તરીકે અર્પણ ન કરી શ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કે રાજાએ બેન-હિન્નોમની ખીણમાં આવેલી તોફેથની વેદીને પણ તોડી પાડ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ણે નાથાન મેલેખના નિવાસસ્થાન પાસે મંદરિના મુખ્ય પ્રવેશદ્વાર આગળ આવેલી ઘોડાઓની પ્રતિમાઓને તો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ી. તેણે સૂર્ય દેવને સમર્પિત થયેલા રથોને બાળી મૂક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હાઝના ઉપરના ઓરડા પર યહૂદાના રાજાઓએ બંધાવેલી વેદીઓ હતી, તેને તોડી પાડી. ત્યાર પછી મંદિરના બં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ડીલો તથા આગેવાનોને બોલ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ંગણામાં મનાશ્શાએ બાંધેલી બે વેદીઓ હતી, તે પણ તેણે તોડી નાખી, એ સર્વને ભાંગીને ભૂકો કર્યો અને એ ભૂ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દ્રોનની ખીણમાં ફેંક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વળી તેણે ઇસ્રાએલની પૂર્વ તરફના ઉચ્ચસ્થાનકો અપવિત્ર કર્યા. તે ઇસ્રાએલના સુલેમાન રાજાએ બંધાવે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વિનાશક ટેકરીઓની” દક્ષિણે હતાં જે તેણે આશ્તોરેથ માટે બંધાવી હતી જે સિદોનીઓની ભયાનક દેવી હત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આબીઓના ભયાનક દેવ કમોશ અને આમ્મોનીઓના ભયાનક દેવ, મિલ્કોમના સ્થાનકો પણ તોડી પાડ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ણે સ્તંભો તોડી પાડયા અને અશેરાદેવીનાં પ્રતીકો કાપી નાખ્યાં. તેઓ જે જગ્યાએ ઊભાં હતાં તે જગ્યા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ાસોનાં હાડકાંઓથી પૂર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એ જ રીતે બેથેલની વેદી અને ઉચ્ચસ્થાનો, જે ઇસ્રાએલને પાપ કરવા પ્રેરનાર નબાટના પુત્ર યરોબઆમે બંધ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 તેનો પણ તેણે નાશ કર્યો, તેના પથ્થરોને ભેગા કરીને ભાંગીને ભૂકો કરી ફેકી દીધો અને અશેરાદેવીની બ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શાનીઓને બાળી મૂક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રૂશાલેમ અને યહૂદાના સર્વ યાજકો, પ્રબોધકો, અને નાનાથી મોટા સર્વ લોકો મંદિર આગળ ભેગા થયા. રાજ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્યારે યોશિયા બીજી તરફ ફર્યો ત્યારે તેણે એક ટેકરી પર કેટલીક કબરો જોઈ, આ રીતે, જે રીતે દે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ે ભવિષ્યવાણી ભાખી હતી તે પ્રમાણે જ તેણે વેદીને ષ્ટ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તેણે પૂછયું, “ત્યાં પેલું સ્મારક શાનું છે?”નગરના લોકોએ કહ્યું, “એ તો જે દેવના માણસ એલિય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ાથી આવીને તમે બેથેલની વેદીના જે હાલ કર્યા તેની અગમ વાણી ભાખી હતી તેની કબર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ણે કહ્યું, “એ ભલે રહી.” કોઈ એનાં હાડકાં ખસેડશો નહિ.” તેથી તેઓએ તેનાં હાડકાં છોડી દીધ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રૂનથી આવેલા દેવના માણસનાં હાડકાંને પણ કોઈ અડ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વળી, યોશિયાએ સમરૂનનાં નગરોમાં ઇસ્રાએલના રાજાઓએ બનાવેલા ઉચ્ચસ્થાનકોનો નાશ કરીને જે યહવોનો રો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ોરી લીધો હતો, તે બધાંની પણ તેણે બેથેલમાં કરી હતી તેવી જ દશ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 ટેકરી ઉપરનાં થાનકોના બધા યાજકોનો તેણે વેદીઓ પર વધ કર્યો, અને તે વેદીઓ પર તેણે માણસનાં હાડક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ળ્યાં, પછી તે યરૂશાલેમ પાછ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આગળ મંદિરમાંથી મળી આવેલું દેવના નિયમશાસ્ત્રનું પુસ્તક પૂરેપૂરું વાચી સંભળ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રાજાએ સમગ્ર પ્રજાને આ પ્રમાણે આજ્ઞા કરી, “તમારા દેવ યહોવાના માનમાં, કરારના આ પુસ્તકમાં ઠરા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ુજબ, પાસ્ખાપર્વ ઊજ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ન્યાયાધીશોના સમયથી કયારેય આવો પાસ્ખાપર્વ ઊજવાયો નહોતો, ઇસ્રાએલ કે યહૂદાના એક પણ રાજા દ્વારા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ણ યોશિયાના અમલના 18 મે વષેર્ જ આ પાસ્ખાપર્વ યહોવાના માનમાં યરૂશાલેમમાં ઊજવ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આ ઉપરાંત યોશિયાએ યાજક હિલ્કિયાને યહોવાના મંદિરમાંથી મળેલી પોથીમાંના નિયમશાસ્ત્રાનાં વચનોનું પાલ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માટે કહ્યું અને બધાં તાંત્રિકો, મેલી વિદ્યાના ઉપાસકો, કુળદેવો અને યહૂદાના પ્રદેશમ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 જોવામાં આવતી બધી મૂર્તિઓ જે અનાદરને પાત્ર હોય તે બધી બાળી નાખીને તેનો નાશ કરીને તે જગ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ફ કરી ન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ના પહેલાં કે પછી એવો કોઈ રાજા થયો નથી, જેણે મૂસાના નિયમશાસ્ત્રનું પાલન કરીને પૂરા હૃદયથ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્યારબાદ રાજાએ મંચ પર ઊભા રહીને, તેમને યહોવાને અનુસરવાનું કહ્યું. અને તેના બધા આદેશો અને હુકમો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પૂર્ણ બળથી યહોવાની ભકિત કરી હો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ેમ છતાં મનાશ્શાના ખરાબ કૃત્યોને કારણે યહૂદા વિરૂદ્ધ યહોવાને ચઢેલો ભારે રોષ હજુ શમ્યો ન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હોવાએ જાહેર કર્યુ કે, “હું યહૂદીઓને પણ ઇસ્રાએલીઓની જેમ મારા સાન્નિધ્યથી દૂર હડસેલી મુકીશ.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સંદ કરેલા આ નગર યરૂશાલેમને તેમજ યહોવાના જે મંદિરને વિષે મેં એમ કહ્યું હતું કે, “ત્યાં મારું ન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યમ રહેશે.” તેને પણ હું દૂર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યહૂદાના રાજા યોશિયાનાઁ શાસનનાં બીજા બનાવો યહૂદાના રાજાઓના ઇતિહાસ નામક પુસ્તકમાં લખાયેલા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યોશિયાનું મૃત્ય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એના અમલ દરમ્યાન મિસરના રાજા ફારુન નકોહ આશ્શૂરના રાજાને મદદ કરવા ફ્રાત નદી આગળ જવા નીકળ્યો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રાજા યોશિયાએ તેને માર્ગમાં અટકાવ્યો હતો; નકોહ રાજાએ તેને જોયો ત્યારે તેણે એને મગિદ્દોમાં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લન કરવાનું અને તેમની બધી સુચનાઓને તેમના પૂર્ણ હૃદયથી અને તેમના પૂર્ણ આત્માથી અનુસરવાનું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ના અધિકારીઓ તેના મૃતદેહને રથમાં મૂકીને મગિદ્દોથી યરૂશાલેમ લાવ્યા અને તેના મૃત્યુ અગાઉથી તે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સંદ કરી રાખેલી કબરમાં તેને દફનાવ્યો. પછી તેના પુત્ર યહોઆહાઝને તેના પિતાની જગ્યાએ નવા રાજા તરી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સંદ કરીને અભિષ્કિત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યહૂદાનો નવો રાજા યહોઆહાઝ ગાદીએ બેઠો, ત્યારે તે ત્રેવીસ વર્ષનો હતો, તેણે યરૂશાલેમમાં ત્રણ મહિ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 કર્યું, તેની માતાનું નામ હમૂટાલ હતું. તે લિબ્નાહના યમિર્યાની પુત્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યહોઆહાઝે પોતાના પિતૃઓની જેમ યહોવાની દૃષ્ટિએ અયોગ્ય ગણાય એવું આચરણ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ફારુન નકોહે તેને યરૂશાલેમ કબજે કરતો અટકાવવા માટે હમાથમાં કેદ પકડયો અને પછી તેણે દેશ પર 7,50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ઉંડ ચાંદી અને 75 પાઉંડ સોનાનો કર 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ફારુને યોશિયાના પુત્ર એલ્યાકીમને તેના પિતા યોશિયા પછી રાજા બનાવ્યો અને તેનું નામ બદલીને યહોયાકી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્યું. યહોઆહાઝને તે મિસર લઈ ગયો અને ત્યાં તેનું અવસાન થ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એ રીતે આ પુસ્તકમાં લખેલા કરારની શરતોનો પૂરેપૂરો અમલ કરવાની પ્રતિજ્ઞા કરી; અને બધા લોકોએ પણ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યહોયાકીમે ફારુનને સોનું અને ચાંદી આપ્યાં.પરંતુ લોકો પર, તેમના દરજ્જા પ્રમાણે કર નાખ્યો, તેણે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ં જેથી તે ફારુનની માંગોને પહોંચી વળ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હોયાકીમ ગાદીએ આવ્યો ત્યારે તેની ઉંમર 25 વર્ષની હતી. અને તેણે યરૂશાલેમમાં 11 વર્ષ રાજ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માતાનું નામ ઝબીદાહ હતું અને તે રૂમાહના પેદાયાની પુત્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યહોયાકીમે પોતાના પિતૃઓની જેમ યહોવાની દૃષ્ટિએ અયોગ્ય ગણાય તેવું આચરણ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ારનું પાલન કરવાની પ્રતિજ્ઞા લ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2026-08-04T03:07:56Z</dcterms:created>
  <dcterms:modified xsi:type="dcterms:W3CDTF">2026-08-04T03:07:56Z</dcterms:modified>
  <dc:title>૨ રાજાઓ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