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்காளங்களை ஊதுகிற ஆசாரியருக்குமுன் யுத்தசன்னத்தரானவர்கள் நடந்தார்கள்; பின்தண்டு எக்காளங்கள் ஊதப்படும்போது பெட்டிக்குப் பின்சென்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்காளங்களை ஊதுகிற ஆசாரியருக்குமுன் யுத்தசன்னத்தரானவர்கள் நடந்தார்கள்; பின்தண்டு எக்காளங்கள் ஊதப்படும்போது பெட்டிக்குப் பின்சென்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ோசுவா ஜனங்களை நோக்கி: நான் சொல்லும் நாள்மட்டும், நீங்கள் ஆர்ப்பரியாமலும் உங்கள் வாயினால் சத்தங்காட்டாமலும் இருங்கள்; உங்கள் வாயிலிருந்து ஒரு பேச்சும் புறப்படவேண்டாம்; ஆர்ப்பரியுங்கள் என்று உங்களுக்கு நான் சொல்லும் நாளிலே ஆர்ப்பரிப்பீர்களாக என்று கட்டளையிட்டி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ோசுவா ஜனங்களை நோக்கி: நான் சொல்லும் நாள்மட்டும், நீங்கள் ஆர்ப்பரியாமலும் உங்கள் வாயினால் சத்தங்காட்டாமலும் இருங்கள்; உங்கள் வாயிலிருந்து ஒரு பேச்சும் புறப்படவேண்டாம்; ஆர்ப்பரியுங்கள் என்று உங்களுக்கு நான் சொல்லும் நாளிலே ஆர்ப்பரிப்பீர்களாக என்று கட்டளையிட்ட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கர்த்தரின் பெட்டியைப் பட்டணத்தைச் சூழ்ந்து ஒருதரம் சுற்றிவரப்பண்ணினான்; அவர்கள் திரும்பப் பாளயத்தில் வந்து, பாளயத்தில் இராத் தங்க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சுவா அதிகாலமே எழுந்திருந்தான்; ஆசாரியர்கள் கர்த்தரின் பெட்டியைச் சுமந்துகொண்டு போ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ொனிக்கும் ஏழு எக்காளங்களைப் பிடிக்கிற ஏழு ஆசாரியர்களும் எக்காளங்களை ஊதிக்கொண்டே கர்த்தரின் பெட்டிக்கு முன்பாக நடந்தார்கள்; யுத்தசன்னத்தரானவர்கள் அவர்களுக்கு முன்னாலே நடந்தார்கள்; பின்தண்டோவெனில் எக்காளங்கள் ஊதப்படுகையில், கர்த்தரின் பெட்டிக்குப் பின்சென்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ொனிக்கும் ஏழு எக்காளங்களைப் பிடிக்கிற ஏழு ஆசாரியர்களும் எக்காளங்களை ஊதிக்கொண்டே கர்த்தரின் பெட்டிக்கு முன்பாக நடந்தார்கள்; யுத்தசன்னத்தரானவர்கள் அவர்களுக்கு முன்னாலே நடந்தார்கள்; பின்தண்டோவெனில் எக்காளங்கள் ஊதப்படுகையில், கர்த்தரின் பெட்டிக்குப் பின்சென்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ொனிக்கும் ஏழு எக்காளங்களைப் பிடிக்கிற ஏழு ஆசாரியர்களும் எக்காளங்களை ஊதிக்கொண்டே கர்த்தரின் பெட்டிக்கு முன்பாக நடந்தார்கள்; யுத்தசன்னத்தரானவர்கள் அவர்களுக்கு முன்னாலே நடந்தார்கள்; பின்தண்டோவெனில் எக்காளங்கள் ஊதப்படுகையில், கர்த்தரின் பெட்டிக்குப் பின்சென்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ரண்டாம் நாளிலும் பட்டணத்தை ஒருதரம் சுற்றிவந்து, பாளயத்துக்குத் திரும்பினார்கள்; இந்தப்படி ஆறுநாளும் செய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அந்தக் கொம்புகளினால் நெடுந்தொனி இடும்போதும், நீங்கள் எக்காள சத்தத்தைக் கேட்கும்போதும், ஜனங்கள் எல்லாரும் மகா ஆரவாரத்தோடே ஆர்ப்பரிக்கக்கடவர்கள்; அப்பொழுது பட்டணத்தின் அலங்கம் இடிந்துவிழும்; உடனே ஜனங்கள் அவரவர் தங்களுக்கு நேராக ஏறக்கடவர்கள்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ரண்டாம் நாளிலும் பட்டணத்தை ஒருதரம் சுற்றிவந்து, பாளயத்துக்குத் திரும்பினார்கள்; இந்தப்படி ஆறுநாளும் செய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ழாம்நாளில், அதிகாலமே கிழக்கு வெளுக்கும்போது எழுந்திருந்து அந்தப்பிரகாரமே பட்டணத்தை ஏழுதரம் சுற்றிவ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ழாம்நாளில், அதிகாலமே கிழக்கு வெளுக்கும்போது எழுந்திருந்து அந்தப்பிரகாரமே பட்டணத்தை ஏழுதரம் சுற்றிவ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ழாந்தரம் ஆசாரியர் எக்காளங்களை ஊதுகையில், யோசுவா ஜனங்களை நோக்கி: ஆர்ப்பரியுங்கள், பட்டணத்தை கர்த்தர் உங்களுக்கு ஒப்புக்கொடுத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ழாந்தரம் ஆசாரியர் எக்காளங்களை ஊதுகையில், யோசுவா ஜனங்களை நோக்கி: ஆர்ப்பரியுங்கள், பட்டணத்தை கர்த்தர் உங்களுக்கு ஒப்புக்கொடுத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ாலும் இந்தப்பட்டணமும் இதிலுள்ள யாவும் கர்த்தருக்குச் சாபத்தீடாயிருக்கும்; நாம் அனுப்பின ஆட்களை ராகாப் என்னும் வேசி மறைத்துவைத்தபடியால், அவளும் அவளோடே வீட்டுக்குள் இருக்கிற அனைவருமாத்திரம் உயிரோடிருக்கக்கடவ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ாலும் இந்தப்பட்டணமும் இதிலுள்ள யாவும் கர்த்தருக்குச் சாபத்தீடாயிருக்கும்; நாம் அனுப்பின ஆட்களை ராகாப் என்னும் வேசி மறைத்துவைத்தபடியால், அவளும் அவளோடே வீட்டுக்குள் இருக்கிற அனைவருமாத்திரம் உயிரோடிருக்கக்கடவ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பத்தீடானதில் ஏதாகிலும் எடுத்துக்கொள்ளுகிறதினாலே நீங்கள் சாபத்தீடாகாதபடிக்கும், இஸ்ரவேல் பாளயத்தைச் சாபத்தீடாக்கி அதைக் கலங்கப்பண்ணாதபடிக்கும், நீங்கள் சாபத்தீடானதற்குமாத்திரம் எச்சரிக்கையாயிர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பத்தீடானதில் ஏதாகிலும் எடுத்துக்கொள்ளுகிறதினாலே நீங்கள் சாபத்தீடாகாதபடிக்கும், இஸ்ரவேல் பாளயத்தைச் சாபத்தீடாக்கி அதைக் கலங்கப்பண்ணாதபடிக்கும், நீங்கள் சாபத்தீடானதற்குமாத்திரம் எச்சரிக்கையாயிர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கல வெள்ளியும் பொன்னும், வெண்கலத்தினாலும் இரும்பினாலும் செய்யப்பட்ட பாத்திரங்களும், கர்த்தருக்குப் பரிசுத்தமானவைகள்; அவைகள் கர்த்தரின் பொக்கிஷத்தில் சேர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அந்தக் கொம்புகளினால் நெடுந்தொனி இடும்போதும், நீங்கள் எக்காள சத்தத்தைக் கேட்கும்போதும், ஜனங்கள் எல்லாரும் மகா ஆரவாரத்தோடே ஆர்ப்பரிக்கக்கடவர்கள்; அப்பொழுது பட்டணத்தின் அலங்கம் இடிந்துவிழும்; உடனே ஜனங்கள் அவரவர் தங்களுக்கு நேராக ஏறக்கடவர்கள்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கல வெள்ளியும் பொன்னும், வெண்கலத்தினாலும் இரும்பினாலும் செய்யப்பட்ட பாத்திரங்களும், கர்த்தருக்குப் பரிசுத்தமானவைகள்; அவைகள் கர்த்தரின் பொக்கிஷத்தில் சேரும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க்காளங்களை ஊதுகையில், ஜனங்கள் ஆர்ப்பரித்தார்கள்; எக்காள சத்தத்தை ஜனங்கள் கேட்டு, மகா ஆரவாரத்தோடே முழங்குகையில், அலங்கம் இடிந்து விழுந்தது; உடனே ஜனங்கள் அவரவர் தங்களுக்கு நேராகப் பட்டணத்தில் ஏறி, பட்டணத்தைப்பிடி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க்காளங்களை ஊதுகையில், ஜனங்கள் ஆர்ப்பரித்தார்கள்; எக்காள சத்தத்தை ஜனங்கள் கேட்டு, மகா ஆரவாரத்தோடே முழங்குகையில், அலங்கம் இடிந்து விழுந்தது; உடனே ஜனங்கள் அவரவர் தங்களுக்கு நேராகப் பட்டணத்தில் ஏறி, பட்டணத்தைப்பிடித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க்காளங்களை ஊதுகையில், ஜனங்கள் ஆர்ப்பரித்தார்கள்; எக்காள சத்தத்தை ஜனங்கள் கேட்டு, மகா ஆரவாரத்தோடே முழங்குகையில், அலங்கம் இடிந்து விழுந்தது; உடனே ஜனங்கள் அவரவர் தங்களுக்கு நேராகப் பட்டணத்தில் ஏறி, பட்டணத்தைப்பிடித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ட்டணத்திலிருந்த புருஷரையும் ஸ்திரீகளையும் வாலிபரையும் கிழவரையும் ஆடுமாடுகளையும் கழுதைகளையும் சகலத்தையும் பட்டயக்கருக்கினால் சங்காரம் பண்ண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ட்டணத்திலிருந்த புருஷரையும் ஸ்திரீகளையும் வாலிபரையும் கிழவரையும் ஆடுமாடுகளையும் கழுதைகளையும் சகலத்தையும் பட்டயக்கருக்கினால் சங்காரம் பண்ண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சுவா, தேசத்தை வேவுபார்த்த இரண்டு புருஷரை நோக்கி: நீங்கள் அந்த வேசியின் வீட்டிலே போய், நீங்கள் அவளுக்கு ஆணையிட்டபடி அந்த ஸ்திரீயையும் அவளுக்கு உண்டான யாவையும் அங்கேயிருந்து வெளியே கொண்டுவாருங்கள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சுவா, தேசத்தை வேவுபார்த்த இரண்டு புருஷரை நோக்கி: நீங்கள் அந்த வேசியின் வீட்டிலே போய், நீங்கள் அவளுக்கு ஆணையிட்டபடி அந்த ஸ்திரீயையும் அவளுக்கு உண்டான யாவையும் அங்கேயிருந்து வெளியே கொண்டுவாருங்கள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சுவா, தேசத்தை வேவுபார்த்த இரண்டு புருஷரை நோக்கி: நீங்கள் அந்த வேசியின் வீட்டிலே போய், நீங்கள் அவளுக்கு ஆணையிட்டபடி அந்த ஸ்திரீயையும் அவளுக்கு உண்டான யாவையும் அங்கேயிருந்து வெளியே கொண்டுவாருங்கள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வேவுகாரன் அந்த வாலிபர் உள்ளேபோய், ராகாபையும் அவள் தகப்பனையும் அவள் தாயையும் சகோதரர்களையும் அவளுக்குள்ள யாவையும் அவள் குடும்பத்தார் அனைவரையும் வெளியே அழைத்துக்கொண்டுவந்து, அவர்களை இஸ்ரவேல் பாளயத்துக்குப் புறம்பே இருக்கும்படி பண்ணினார்கள்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அந்தக் கொம்புகளினால் நெடுந்தொனி இடும்போதும், நீங்கள் எக்காள சத்தத்தைக் கேட்கும்போதும், ஜனங்கள் எல்லாரும் மகா ஆரவாரத்தோடே ஆர்ப்பரிக்கக்கடவர்கள்; அப்பொழுது பட்டணத்தின் அலங்கம் இடிந்துவிழும்; உடனே ஜனங்கள் அவரவர் தங்களுக்கு நேராக ஏறக்கடவர்கள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வேவுகாரன் அந்த வாலிபர் உள்ளேபோய், ராகாபையும் அவள் தகப்பனையும் அவள் தாயையும் சகோதரர்களையும் அவளுக்குள்ள யாவையும் அவள் குடும்பத்தார் அனைவரையும் வெளியே அழைத்துக்கொண்டுவந்து, அவர்களை இஸ்ரவேல் பாளயத்துக்குப் புறம்பே இருக்கும்படி பண்ணினார்கள்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ட்டணத்தையும் அதிலுள்ள யாவையும் அக்கினியால் சுட்டெரித்தார்கள்; வெள்ளியையும் பொன்னையும், வெண்கலத்தினாலும் இரும்பினாலும் செய்தபாத்திரங்களையுமாத்திரம் கர்த்தரின் ஆலயப்பொக்கிஷத்தில் சேர்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ட்டணத்தையும் அதிலுள்ள யாவையும் அக்கினியால் சுட்டெரித்தார்கள்; வெள்ளியையும் பொன்னையும், வெண்கலத்தினாலும் இரும்பினாலும் செய்தபாத்திரங்களையுமாத்திரம் கர்த்தரின் ஆலயப்பொக்கிஷத்தில் சேர்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ரிகோவை வேவுபார்க்க யோசுவா அனுப்பின ஆட்களை ராகாப் என்னும் வேசி மறைத்துவைத்தபடியினால், அவளையும் அவள் தகப்பன் வீட்டாரையும் அவளுக்குள்ள யாவையும் யோசுவா உயிரோடே வைத்தான்; அவள் இந்நாள்வரைக்கும் இஸ்ரவேலின் நடுவிலே குடியிருக்கிறா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ரிகோவை வேவுபார்க்க யோசுவா அனுப்பின ஆட்களை ராகாப் என்னும் வேசி மறைத்துவைத்தபடியினால், அவளையும் அவள் தகப்பன் வீட்டாரையும் அவளுக்குள்ள யாவையும் யோசுவா உயிரோடே வைத்தான்; அவள் இந்நாள்வரைக்கும் இஸ்ரவேலின் நடுவிலே குடியிருக்கிற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ரிகோவை வேவுபார்க்க யோசுவா அனுப்பின ஆட்களை ராகாப் என்னும் வேசி மறைத்துவைத்தபடியினால், அவளையும் அவள் தகப்பன் வீட்டாரையும் அவளுக்குள்ள யாவையும் யோசுவா உயிரோடே வைத்தான்; அவள் இந்நாள்வரைக்கும் இஸ்ரவேலின் நடுவிலே குடியிருக்கிறா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க்காலத்திலே யோசுவா: இந்த எரிகோ பட்டணத்தைக் கட்டும்படி எழும்பும் மனுஷன் கர்த்தருக்கு முன்பாகச் சபிக்கப்பட்டிருக்கக்கடவன்; அவன் அதின் அஸ்திபாரத்தைப் போடுகிறபோது தன் மூத்த குமாரனையும், அதின் வாசல்களை வைக்கிறபோது; தன் இளைய குமாரனையும் சாகக் கொடுக்கக்கடவன் என்று சாபம் கூற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க்காலத்திலே யோசுவா: இந்த எரிகோ பட்டணத்தைக் கட்டும்படி எழும்பும் மனுஷன் கர்த்தருக்கு முன்பாகச் சபிக்கப்பட்டிருக்கக்கடவன்; அவன் அதின் அஸ்திபாரத்தைப் போடுகிறபோது தன் மூத்த குமாரனையும், அதின் வாசல்களை வைக்கிறபோது; தன் இளைய குமாரனையும் சாகக் கொடுக்கக்கடவன் என்று சாபம் கூற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க்காலத்திலே யோசுவா: இந்த எரிகோ பட்டணத்தைக் கட்டும்படி எழும்பும் மனுஷன் கர்த்தருக்கு முன்பாகச் சபிக்கப்பட்டிருக்கக்கடவன்; அவன் அதின் அஸ்திபாரத்தைப் போடுகிறபோது தன் மூத்த குமாரனையும், அதின் வாசல்களை வைக்கிறபோது; தன் இளைய குமாரனையும் சாகக் கொடுக்கக்கடவன் என்று சாபம் கூற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்விதமாய்க் கர்த்தர் யோசுவாவோடேகூட இருந்தார்; அவன் கீர்த்தி தேசமெங்கும் பரம்ப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ப்படியே நூனின் குமாரனாகிய யோசுவா ஆசாரியரை அழைத்து: உடன்படிக்கைப் பெட்டியை எடுத்துக்கொண்டுபோங்கள்; தொனிக்கும் ஏழு எக்காளங்களையும் ஏழு ஆசாரியர்கள் கர்த்தருடைய பெட்டிக்கு முன்பாகப் பிடித்துக்கொண்டு போகக்கடவர்கள் என்று சொல்லி;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ிகோ இஸ்ரவேல் புத்திரருக்கு முன்பாக அடைக்கப்பட்டிருந்தது; ஒருவரும் வெளியே போகவுமில்லை, ஒருவரும் உள்ளே வரவுமி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ிகோ இஸ்ரவேல் புத்திரருக்கு முன்பாக அடைக்கப்பட்டிருந்தது; ஒருவரும் வெளியே போகவுமில்லை, ஒருவரும் உள்ளே வரவும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யோசுவாவை நோக்கி: இதோ, எரிகோவையும் அதின் ராஜாவையும் யுத்தவீரரையும் உன் கையில் ஒப்புக்கொடுத்த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யோசுவாவை நோக்கி: இதோ, எரிகோவையும் அதின் ராஜாவையும் யுத்தவீரரையும் உன் கையில் ஒப்புக்கொடுத்த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ுத்தபுருஷராகிய நீங்கள் அனைவரும் பட்டணத்தைச் சூழ்ந்து ஒருதரம் சுற்றிவாருங்கள்; இப்படி ஆறுநாள் செய்யக்கடவீ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ுத்தபுருஷராகிய நீங்கள் அனைவரும் பட்டணத்தைச் சூழ்ந்து ஒருதரம் சுற்றிவாருங்கள்; இப்படி ஆறுநாள் செய்யக்கடவீ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ு ஆசாரியர் பெட்டிக்கு முன்பாக ஏழு கொம்பு எக்காளங்களைப் பிடித்துக்கொண்டுபோகவேண்டும்; ஏழாம் நாளில் பட்டணத்தை ஏழுதரம் சுற்றிவரக்கடவர்கள்; ஆசாரியர் எக்காளங்களை ஊதவேண்ட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ு ஆசாரியர் பெட்டிக்கு முன்பாக ஏழு கொம்பு எக்காளங்களைப் பிடித்துக்கொண்டுபோகவேண்டும்; ஏழாம் நாளில் பட்டணத்தை ஏழுதரம் சுற்றிவரக்கடவர்கள்; ஆசாரியர் எக்காளங்களை ஊத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ப்படியே நூனின் குமாரனாகிய யோசுவா ஆசாரியரை அழைத்து: உடன்படிக்கைப் பெட்டியை எடுத்துக்கொண்டுபோங்கள்; தொனிக்கும் ஏழு எக்காளங்களையும் ஏழு ஆசாரியர்கள் கர்த்தருடைய பெட்டிக்கு முன்பாகப் பிடித்துக்கொண்டு போகக்கடவர்கள் என்று சொல்லி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ங்களை நோக்கி: பட்டணத்தைச் சுற்றி நடந்துபோங்கள்; யுத்தசன்னத்தரானவர்கள் கர்த்தரின் பெட்டிக்குமுன் நடக்கக்கடவர்கள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சுவா ஜனங்களிடத்தில் பேசினவுடனே, தொனிக்கும் ஏழு எக்காளங்களைப் பிடித்திருக்கும் ஏழு ஆசாரியர் கர்த்தருக்கு முன்பாக நடந்து எக்காளங்களை ஊதினார்கள்; கர்த்தருடைய உடன்படிக்கைப் பெட்டி அவர்களுக்குப் பின்சென்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சுவா ஜனங்களிடத்தில் பேசினவுடனே, தொனிக்கும் ஏழு எக்காளங்களைப் பிடித்திருக்கும் ஏழு ஆசாரியர் கர்த்தருக்கு முன்பாக நடந்து எக்காளங்களை ஊதினார்கள்; கர்த்தருடைய உடன்படிக்கைப் பெட்டி அவர்களுக்குப் பின்சென்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ಹೀಗೆ ಯುದ್ಧಸನ್ನದ್ಧ ರಾದ ಜನರು ತುತೂರಿಗಳನ್ನು ಊದುವ ಯಾಜಕರ ಮುಂದೆ ಹೋದರು. ಯಾಜಕರು ತುತೂರಿಯನ್ನು ಊದುತ್ತಿರುವ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ಿಂದಿನ ಸೈನ್ಯವು ಮಂಜೂಷದ ಹಿಂದೆ ನಡೆದು ಬಂ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ಯೆಹೋಶುವನು ಜನರಿಗೆನೀವು ಆರ್ಭಟಿಸಬಾರದು, ನಿಮ್ಮ ಶಬ್ದವು ಕೇಳಿಸ ಬಾರದು; ನಿಮ್ಮ ಬಾಯಿಂದ ಯಾವ ಮಾತು ಹೊರಡ ಬಾರ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ಆರ್ಭಟಿಸಿರೆಂದು ಹೇಳುವ ದಿನದಲ್ಲಿ ಆರ್ಭಟಿಸಬೇಕು ಎಂದು ಆಜ್ಞಾಪ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ಹೀಗೆ ಯೇ ಕರ್ತನ ಮಂಜೂಷವು ಪಟ್ಟಣವನ್ನು ಒಂದು ಸಾರಿ ಸುತ್ತಿದ ಮೇಲೆ ಅವರು ಪಾಳೆಯಕ್ಕೆ ಬಂದು ಅಲ್ಲಿ ವಾಸ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ಯೆಹೋಶುವನು ಬೆಳಿಗ್ಗೆ ಎದ್ದನು; ಯಾಜಕರು ಕರ್ತನ ಮಂಜೂಷವನ್ನು ತೆಗೆದ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ಟಗ ರಿನ ಕೊಂಬುಗಳ ಏಳು ತುತೂರಿಗಳನ್ನು ಹಿಡಿಯುವ ಏಳುಮಂದಿ ಯಾಜಕರು ತುತೂರಿಗಳನ್ನು ಊದುತ್ತಾ ಕರ್ತನ ಒಡಂಬಡಿಕ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ಂಜೂಷದ ಮುಂದೆ ನಡೆಯುತ್ತಾ ಹೋದರು. ಯುದ್ಧಕ್ಕೆ ಸಿದ್ಧರಾದ ಜನರು ಅವರ ಮುಂದೆ ಹೋದರು. ಆದರೆ ಯಾಜಕರು ತುತೂರಿ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ಊದುತ್ತಾ ಹೋಗುವಾಗ ಕರ್ತನ ಮಂಜೂಷದ ಹಿಂದೆ ಸೈನ್ಯದವರು ನಡೆ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ಹೀಗೆ ಎರಡನೆ ದಿನದಲ್ಲಿ ಅವರು ಪಟ್ಟಣವನ್ನು ಒಂದು ಸಾರಿ ಸುತ್ತಿ ಬಂದು ಪಾಳೆಯಕ್ಕೆ ಹಿಂತಿರುಗಿದರು. ಹೀಗೆಯೇ ಆ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ರು ಟಗರಿನ ಕೊಂಬುಗಳ ತುತೂರಿಗಳಿಂದ ದೀರ್ಘ ಧ್ವನಿ ಗೈಯುವಾಗ ನೀವು ಆ ತುತೂರಿಯ ಧ್ವನಿಯನ್ನು ಕೇಳಿದವರಾಗಿ ಜನರೆಲ್ಲ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ವಸ 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ದರೆ ಏಳನೇ ದಿವಸ ಸೂರ್ಯೋದಯವಾಗುವಾಗ ಅವರು ಎದ್ದು ಪಟ್ಟಣವನ್ನು ಅದೇ ರೀತಿಯಾಗಿ ಏಳು ಸಾರಿ ಸುತ್ತಿಬಂದರು; 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ನದಲ್ಲಿ ಮಾತ್ರವೇ ಪಟ್ಟಣವನ್ನು ಏಳು ಸಾರಿ ಸುತ್ತಿ ಬ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ಏಳನೇ ಸಾರಿ ಯಾಜಕರು ತುತೂರಿಗಳನ್ನು ಊದುವಾಗ ಆದದ್ದೇನಂದರೆ, ಯೆಹೋಶುವನು ಜನರಿಗೆ--ಆರ್ಭಟಿಸಿರಿ; ಕರ್ತನು ನಿಮಗೆ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ಟ್ಟಣವನ್ನು ಕೊಟ್ಟಿದ್ದಾ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ಇದಲ್ಲದೆ ಈ ಪಟ್ಟಣವೂ ಅದರಲ್ಲಿರುವ ಸಮಸ್ತವೂ ಕರ್ತನ ಶಾಪಕ್ಕೊಳಗಾಗುವದು; ರಾಹಾಬಳೆಂಬ ಸೂಳೆಯೂ ಆಕೆಯ ಮನೆ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ುವವರೆಲ್ಲರೂ ಮಾತ್ರ ಉಳಿಯಲಿ. ಯಾಕಂದರೆ ನಾವು ಕಳುಹಿಸಿದ ದೂತರನ್ನು ಆಕೆಯು ಬಚ್ಚಿಟ್ಟ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ೀವು ಶಾಪ ಕ್ಕೊಳಗಾದವುಗಳನ್ನು ತೆಗೆದುಕೊಂಡಾಗ ನಿಮ್ಮನ್ನು ಶಾಪಕ್ಕೆ ಈಡಾಗಿ ಮಾಡಿಕೊಂಡು ಇಸ್ರಾಯೇಲಿನ ದಂಡ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ಾಪಕ್ಕೆ ಈಡುಮಾಡಿ ತೊಂದರೆಪಡಿಸದ ಹಾಗೆ ಶಾಪಕ್ಕೆ ಈಡಾದವುಗಳನ್ನು ತೆಗೆದುಕೊಳ್ಳದೆ ಬಹು ಎಚ್ಚರಿಕೆಯಾಗಿರ್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ಎಲ್ಲಾ ಬೆಳ್ಳಿ ಬಂಗಾರವೂ ಹಿತ್ತಾಳೆ ಕಬ್ಬಿಣ ಪಾತ್ರೆಗಳೂ ಕರ್ತನಿಗೆ ವಿಾಸಲಾಗಿರ ಬೇಕು. ಅವು ಕರ್ತನ ಭಂಡಾರ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ಹಾ ಆರ್ಭಟವಾಗಿ ಆರ್ಭಟಿಸಬೇಕು; ಆಗ ಆ ಪಟ್ಟಣದ ಗೋಡೆಯು ನೆಲಸಮವಾಗಿ ಬಿದ್ದು ಹೋಗುವದು. ಜನರಲ್ಲಿ ಪ್ರತಿಯೊಬ್ಬನು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ರ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ಹೀಗೆ ಯಾಜಕರು ತುತೂರಿಗಳನ್ನು ಊದಿದಾಗ ಜನರು ಆರ್ಭಟಿಸಿದರು. ತುತ್ತೂರಿಯ ಶಬ್ದವನ್ನು ಜನರು ಕೇಳಿದಾಗ ಮಹಾ ಆರ್ಭಟ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ರ್ಭಟಿಸುತ್ತಲೇ ಗೋಡೆಯು ನೆಲಸಮವಾಗಿ ಕೆಳಗೆ ಬಿತ್ತು; ಹೀಗೆ ಜನರಲ್ಲಿ ಪ್ರತಿಯೊಬ್ಬನು ತನ್ನ ಮುಂದೆ ನೇರವಾಗಿ ಏರಿ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 ಪಟ್ಟಣವು ಅವರಿಗೆ ಸ್ವಾಧೀನ 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ಪಟ್ಟಣದಲ್ಲಿರುವ ಎಲ್ಲಾ ಸ್ತ್ರೀ ಪುರುಷ ರನ್ನೂ ಹಿರಿಕಿರಿಯರನ್ನೂ ಕುರಿದನಗಳನ್ನೂ ಕತ್ತೆ ಗಳನ್ನೂ ಕತ್ತಿಯ ಬಾ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ಪೂರ್ಣವಾಗಿ ನಾಶ 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ದರೆ ಯೆಹೋಶುವನು ದೇಶವನ್ನು ಪಾಳತಿ ನೋಡುವದಕ್ಕೆ ಹೋಗಿದ್ದ ಇಬ್ಬರು ಮನುಷ್ಯರಿಗೆ-- ನೀವು ಸೂಳೆಯಾದ ಹೆಂಗಸಿನ ಮನ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ಗಿ ಅವಳನ್ನೂ ಅವಳಿಗೆ ಉಂಟಾದ ಸಮಸ್ತವನ್ನೂ ಅವಳಿಗೆ ಆಣೆ ಇಟ್ಟ ಹಾಗೆ ಅಲ್ಲಿಂದ ಹೊರಗೆ ತಕ್ಕೊಂಡು ಬನ್ನಿರಿ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ಪಾಳತಿಗಾರರಾದ ಯೌವನಸ್ಥರು ಒಳಗೆ ಹೋಗಿ ರಾಹಾಬಳನ್ನೂ ಅವಳ ತಂದೆ ತಾಯಿಯನ್ನೂ ಸಹೋದರರನ್ನೂ ಅವಳಿಗಿದ್ದ ಸಮಸ್ತವ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ಂದೆ ನೇರವಾಗಿ ಹೋಗುವನು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ಳ ಸಂಬಂಧಿಕರಾದವರೆಲ್ಲರನ್ನೂ ಹೊರಗೆ ಕರತಂದು ಇಸ್ರಾಯೇಲ್‌ ಪಾಳೆಯದ ಹೊರಗೆ ಅವರನ್ನು ಇರ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ದರೆ ಪಟ್ಟಣ ವನ್ನೂ ಅದರಲ್ಲಿರುವ ಸಮಸ್ತವನ್ನೂ ಬೆಂಕಿಯಿಂದ ಸುಟ್ಟುಬಿಟ್ಟರು. ಬೆಳ್ಳಿ ಬಂಗಾರವನ್ನೂ ಹಿತ್ತಾಳ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ಬ್ಬಿಣದ ಪಾತ್ರೆಗಳನ್ನೂ ಮಾತ್ರ ಕರ್ತನ ಮನೆಯ ಭಂಡಾರದಲ್ಲಿ ಇ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ಆದರೆ ಯೆಹೋಶುವನು ಸೂಳೆಯಾದ ರಾಹಾಬಳನ್ನೂ ಅವಳ ತಂದೆಯ ಮನೆಯವರನ್ನೂ ಅವಳಿಗಿದ್ದ ಸಮಸ್ತವನ್ನೂ ತಪ್ಪಿಸಿ ಉಳ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ಳು ಈ ದಿನದ ವರೆಗೂ ಇಸ್ರಾಯೇಲ್ಯರಲ್ಲಿ ವಾಸವಾಗಿ ದ್ದಾಳೆ; ಯಾಕಂದರೆ ಯೆರಿಕೋವನ್ನು ಪಾಳತಿ ನೋಡಲು ಯೆಹೋಶುವನು ಕಳುಹ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ೂತರನ್ನು ಬಚ್ಚಿಟ್ಟಿದ್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ಆ ಕಾಲದಲ್ಲಿ ಯೆಹೋಶುವನು ಅವರಿಗೆ--ಈ ಯೆರಿಕೋ ಪಟ್ಟಣವನ್ನು ತಿರಿಗಿ ಕಟ್ಟಿಸುವ ಮನುಷ್ಯನು ಕರ್ತನ ಮುಂ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ಪಿಸಲ್ಪಡಲಿ; ತನ್ನ ಚೊಚ್ಚಲ ಮಗನಲ್ಲಿ ಅದರ ಅಸ್ತಿವಾರವನ್ನು ಹಾಕುವನು, ತನ್ನ ಕೊನೆಯ ಮಗನಲ್ಲಿ ಅದರ ಬಾಗಲುಗಳನ್ನು ಇಡು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ು ಆಣೆ ಇಟ್ಟ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ಹೀಗೆಯೇ ಕರ್ತನು ಯೆಹೋಶುವನ ಸಂಗಡ ಇದ್ದನು; ಅವನ ಕೀರ್ತಿ ದೇಶದಲ್ಲೆಲ್ಲಾ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ನೂನನ ಮಗನಾದ ಯೆಹೋಶುವನು ಯಾಜಕರನ್ನು ಕರೆದು ಅವರಿಗೆ--ನೀವು ಒಡಂಬಡಿ ಕೆಯ ಮಂಜೂಷವನ್ನು ಎತ್ತಿಕೊಳ್ಳಿರಿ; ಏ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ಗ ಇಸ್ರಾಯೇಲ್‌ ಮಕ್ಕಳ ನಿಮಿತ್ತವಾಗಿ ಒಬ್ಬರೂ ಹೊರಗೆ ಬಾರದ ಹಾಗೆಯೂ ಒಳಗೆ ಹೋಗದ ಹಾಗೆಯೂ ಯೆರಿಕೋವು ಭದ್ರ 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ಚ್ಚಲ್ಪ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ಗ ಕರ್ತನು ಯೆಹೋಶುವ ನಿಗೆ--ನೋಡು, ಯೆರಿಕೋವನ್ನೂ ಅದರ ಅರಸನನ್ನೂ ಬಲವುಳ್ಳ ಪರಾಕ್ರಮಿಗಳನ್ನೂ ನಿನ್ನ ಕೈ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ಪ್ಪಿಸಿ ಕೊಟ್ಟ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ಯುದ್ಧ ಸನ್ನದ್ಧರಾದ ನೀವೆಲ್ಲರೂ ಪಟ್ಟಣ ವನ್ನು ಸುತ್ತಬೇಕು, ಅಂದರೆ ಒಂದು ಸಾರಿ ಪಟ್ಟಣದ ಸುತ್ತಲೂ ಹೋಗಬೇಕು.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 ಆರು ದಿವಸಗಳು ಮಾ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ಏಳು ಮಂದಿ ಯಾಜಕರು ಟಗರಿನ ಕೊಂಬುಗಳ ಏಳು ತುತೂರಿಗಳನ್ನು ಹಿಡುಕೊಂಡು ಮಂಜೂಷದ ಮುಂದೆ ಹೋಗಬೇಕು. ಆದರೆ ಅವರು ಏಳನೇ ದ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ಟ್ಟಣವನ್ನು ಏಳುಸಾರಿ ಸುತ್ತಬೇಕು. ಯಾಜಕರು ತುತೂರಿಗಳನ್ನು ಊದ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ಂದಿ ಯಾಜಕರು ಟಗರಿನ ಕೊಂಬುಗಳ ಏಳು ತುತೂರಿ ಗಳನ್ನು ಕರ್ತನ ಮಂಜೂಷದ ಮುಂದೆ ಹಿಡುಕೊಂಡು ಹೋಗಲ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ಜನರಿಗೆ--ನೀವು ಹಾದು ಹೋಗಿ ಪಟ್ಟಣವನ್ನು ಸುತ್ತಿರಿ; ಯುದ್ಧಸನ್ನದ್ಧರು ಕರ್ತನ ಮಂಜೂಷದ ಮುಂದೆ ಹೋಗಲ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ಯೆಹೋಶುವನು ಜನರ ಸಂಗಡ ಮಾತನಾಡಿದ ತರುವಾಯ ಆದದ್ದೇನಂದರೆ, ಟಗರಿನ ಕೊಂಬುಗಳ ಏಳು ತುತೂರಿಗಳನ್ನು ಹಿಡುಕೊಂಡ ಏಳು ಮಂದ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ಜಕರು ತುತೂರಿಗಳನ್ನು ಊದುತ್ತಾ ಕರ್ತನ ಮುಂದೆ ನಡೆದರು. ಕರ್ತನ ಒಡಂಬಡಿಕೆಯ ಮಂಜೂ ಷವು ಅವರನ್ನು ಹಿಂಬಾಲಿಸ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2026-06-21T07:43:19Z</dcterms:created>
  <dcterms:modified xsi:type="dcterms:W3CDTF">2026-06-21T07:43:19Z</dcterms:modified>
  <dc:title>யோசுவா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