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ையுடன் யாழ் இசைத்து வேந்தனை துதி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…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ோடும் புகழ்ச்சியோடும் வாசலில் நுழை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ம் உயர்த்திடுங்கள் ஸ்தோத்திர பலியிட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…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ையுள்ள கைத்தாளத்தோடு நேசரை துதி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ாசமுள்ள யாவருமே இயேசுவை துதி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…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கர்த்தரோ நல்லவரே கிருபை உள்ள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த்தக்கவர் தலைமுறைக்கும் என்றென்றும் நம்பத்தக்க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ஆளுகை செய்கின்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…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ம் இரட்சகர்என்று முழங்கிட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மக்காய் ஜீவன் தந்தார் அவரின் ஆடுகள் ந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…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னத்தோடும் தம்புரோடும் நாதனை துதி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்தளத்தோடும் குழல் ஊதி சப்தமாய் துதி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…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ு உயிர்களே பாட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 கர்த்தாதி கர்த்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இருப்பவர் இனிமேலும் வருப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வுடனே கர்த்தருக்கு ஆராதனை செய்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சத்தத்தோடே திருமுன் வார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…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ள தொனி முழங்க இப்போது துதி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2026-07-31T14:56:57Z</dcterms:created>
  <dcterms:modified xsi:type="dcterms:W3CDTF">2026-07-31T14:56:57Z</dcterms:modified>
  <dc:title>துதிப் பாடல்கள் : 216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