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2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ணையுடன் யாழ் இசைத்து வேந்தனை துதிய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ா…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யோடும் புகழ்ச்சியோடும் வாசலில் நுழைய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நாமம் உயர்த்திடுங்கள் ஸ்தோத்திர பலியிட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ா…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ையுள்ள கைத்தாளத்தோடு நேசரை துதிய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வாசமுள்ள யாவருமே இயேசுவை துதிய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ா…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கர்த்தரோ நல்லவரே கிருபை உள்ள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த்தக்கவர் தலைமுறைக்கும் என்றென்றும் நம்பத்தக்கவ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ஆளுகை செய்கின்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ா…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நம் இரட்சகர்என்று முழங்கிட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நமக்காய் ஜீவன் தந்தார் அவரின் ஆடுகள் ந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ா…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னத்தோடும் தம்புரோடும் நாதனை துதிய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த்தளத்தோடும் குழல் ஊதி சப்தமாய் துதிய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ா…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த்து உயிர்களே பாட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ா கர்த்தாதி கர்த்த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இருப்பவர் இனிமேலும் வருபவ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வுடனே கர்த்தருக்கு ஆராதனை செய்ய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சத்தத்தோடே திருமுன் வார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ா…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க்காள தொனி முழங்க இப்போது துதிய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2026-09-15T19:18:50Z</dcterms:created>
  <dcterms:modified xsi:type="dcterms:W3CDTF">2026-09-15T19:18:50Z</dcterms:modified>
  <dc:title>துதிப் பாடல்கள் : 216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