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வர்களுக்கு என் ஆலயத்திலும், என் மதில்களுக்குள்ளும் குமாரருக்கும் குமாரத்திகளுக்குமுரிய இடத்தையும் கீர்த்தியையும்பார்க்கிலும், உத்தம இடத்தையும் கீர்த்தியையும் கொடுப்பேன், என்றும் அழியாத நித்திய நாமத்தை அவர்களுக்கு அருள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ைச் சேவிக்கவும், கர்த்தருடைய நாமத்தை நேசிக்கவும் அவருக்கு ஊழியக்காரராயிருக்கவும், அவரைச் சேர்ந்து, ஓய்வுநாளைப் பரிசுத்தக்குலைச்சலாக்காதபடி ஆசரித்து என் உடன்படிக்கையைப் பற்றிக்கொண்டிருக்கிற அந்நியபுத்திரர் அனைவர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பரிசுத்த பர்வதத்துக்குக் கொண்டுவந்து: என் ஜெபவீட்டிலே அவர்களை மகிழப்பண்ணுவேன்; அவர்களுடைய சர்வாங்கதகனங்களும், அவர்களுடைய பலிகளும், என் பலிபீடத்தின்மேல் அங்கிகரிக்கப்பட்டிருக்கும்; என்னுடைய வீடு சகல ஜனங்களுக்கும் ஜெபவீடு என்னப்ப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பரிசுத்த பர்வதத்துக்குக் கொண்டுவந்து: என் ஜெபவீட்டிலே அவர்களை மகிழப்பண்ணுவேன்; அவர்களுடைய சர்வாங்கதகனங்களும், அவர்களுடைய பலிகளும், என் பலிபீடத்தின்மேல் அங்கிகரிக்கப்பட்டிருக்கும்; என்னுடைய வீடு சகல ஜனங்களுக்கும் ஜெபவீடு என்ன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பரிசுத்த பர்வதத்துக்குக் கொண்டுவந்து: என் ஜெபவீட்டிலே அவர்களை மகிழப்பண்ணுவேன்; அவர்களுடைய சர்வாங்கதகனங்களும், அவர்களுடைய பலிகளும், என் பலிபீடத்தின்மேல் அங்கிகரிக்கப்பட்டிருக்கும்; என்னுடைய வீடு சகல ஜனங்களுக்கும் ஜெபவீடு என்ன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ல் தள்ளுண்டவர்களைச் சேர்க்கிற கர்த்தராகிய ஆண்டவர்: அவனிடத்தில் சேர்க்கப்பட்டவர்களையல்லாமல் இன்னும் அவனிடத்தில் சேர்ப்பேன் என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ல் தள்ளுண்டவர்களைச் சேர்க்கிற கர்த்தராகிய ஆண்டவர்: அவனிடத்தில் சேர்க்கப்பட்டவர்களையல்லாமல் இன்னும் அவனிடத்தில் சேர்ப்பேன் என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ளியில் சஞ்சரிக்கிற சகல மிருகங்களே, காட்டிலுள்ள சகல மிருகங்களே, பட்சிக்க வா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ீங்கள் நியாயத்தைக் கைக்கொண்டு, நீதியைச் செய்யுங்கள் என் இரட்சிப்பு வரவும், என் நீதி வெளிப்படவும் சமீப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காவற்காரர் எல்லாரும் ஒன்றும் அறியாத குருடர்; அவர்களெல்லாரும் குலைக்கமாட்டாத ஊமையான நாய்கள்; தூக்கமயக்கமாய்ப் புலம்புகிறவர்கள், படுத்துக்கொள்ளுகிறவர்கள், நித்திரைப் பிரியர்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காவற்காரர் எல்லாரும் ஒன்றும் அறியாத குருடர்; அவர்களெல்லாரும் குலைக்கமாட்டாத ஊமையான நாய்கள்; தூக்கமயக்கமாய்ப் புலம்புகிறவர்கள், படுத்துக்கொள்ளுகிறவர்கள், நித்திரைப் பிரியர்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டைய காவற்காரர் எல்லாரும் ஒன்றும் அறியாத குருடர்; அவர்களெல்லாரும் குலைக்கமாட்டாத ஊமையான நாய்கள்; தூக்கமயக்கமாய்ப் புலம்புகிறவர்கள், படுத்துக்கொள்ளுகிறவர்கள், நித்திரைப் பிரியர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ுப்தியடையாமலிருக்கும் பெருவயிற்று நாய்கள்; பகுத்தறிவில்லாத மேய்ப்பர்; அவர்களில் ஒவ்வொருவனும் தன் தன் வழியையும் அவனவன் தன் தன் மூலையிலிருந்து தன் தன் பொழிவையும் நோக்கிக்கொண்டி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ிருப்தியடையாமலிருக்கும் பெருவயிற்று நாய்கள்; பகுத்தறிவில்லாத மேய்ப்பர்; அவர்களில் ஒவ்வொருவனும் தன் தன் வழியையும் அவனவன் தன் தன் மூலையிலிருந்து தன் தன் பொழிவையும் நோக்கிக்கொண்ட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ுங்கள், திராட்சரசத்தைக் கொண்டுவருவேன், மதுவைக் குடிப்போம்; நாளையத்தினம் இன்றையத்தினம்போலவும், இதற்கு அதிகமாகவும் இருக்கும் என்ப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ுங்கள், திராட்சரசத்தைக் கொண்டுவருவேன், மதுவைக் குடிப்போம்; நாளையத்தினம் இன்றையத்தினம்போலவும், இதற்கு அதிகமாகவும் இருக்கும் என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ீங்கள் நியாயத்தைக் கைக்கொண்டு, நீதியைச் செய்யுங்கள் என் இரட்சிப்பு வரவும், என் நீதி வெளிப்படவும் சமீபமாயிருக்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ச் செய்கிற மனுஷனும், இதைப் பற்றிக்கொண்டிருந்து, ஓய்வுநாளைப் பரிசுத்தக் குலைச்சலாக்காதபடி ஆசரித்து, ஒரு பொல்லாப்பையும் செய்யாதபடி தன் கையைக் காத்துக்கொண்டிருக்கிற மனுபுத்திரனும் பாக்கியவ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டிச் செய்கிற மனுஷனும், இதைப் பற்றிக்கொண்டிருந்து, ஓய்வுநாளைப் பரிசுத்தக் குலைச்சலாக்காதபடி ஆசரித்து, ஒரு பொல்லாப்பையும் செய்யாதபடி தன் கையைக் காத்துக்கொண்டிருக்கிற மனுபுத்திரனும் பாக்கிய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ச் சேர்ந்த அந்நியபுத்திரன்: கர்த்தர் என்னைத் தம்முடைய ஜனத்தைவிட்டு முற்றிலும் பிரித்துப்போடுவாரென்று சொல்லானாக; அண்ணகனும், இதோ, நான் பட்டமரமென்று சொல்லான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ச் சேர்ந்த அந்நியபுத்திரன்: கர்த்தர் என்னைத் தம்முடைய ஜனத்தைவிட்டு முற்றிலும் பிரித்துப்போடுவாரென்று சொல்லானாக; அண்ணகனும், இதோ, நான் பட்டமரமென்று சொல்லான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ஓய்வுநாட்களை ஆசரித்து, எனக்கு இஷ்டமானவைகைளைத் தெரிந்துகொண்டு உடன்படிக்கையைப் பறறிக்கொள்ளுகிற அண்ணகர்களைக் குறித்துக் கர்த்தர் சொல்லுகிறது என்னவென்றால்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வர்களுக்கு என் ஆலயத்திலும், என் மதில்களுக்குள்ளும் குமாரருக்கும் குமாரத்திகளுக்குமுரிய இடத்தையும் கீர்த்தியையும்பார்க்கிலும், உத்தம இடத்தையும் கீர்த்தியையும் கொடுப்பேன், என்றும் அழியாத நித்திய நாமத்தை அவர்களுக்கு அருள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આપીશ. હું તેને એવું અમર નામ આપીશ જે કદી નાશ ન પામ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વળી જે વિદેશીઓ મારે શરણે આવ્યા છે, જેઓ મારી સેવા કરે છે, મારા નામ પર પ્રેમ કરે છે, મારા સેવકો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જે કોઇ મારા વિશ્રામવારની પવિત્રતા જાળવી તેનું પાલન કરે છે, અને મારા કરારને દ્રઢતાપૂર્વક વળગી ર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યહોવા કહે છે કે, “તેમને હું મારા પવિત્ર પર્વત પર લઇ આવી મારા પ્રાર્થનાગૃહમાં આનંદનો અનુભવ કર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યજ્ઞવેદી પર ચઢાવેલાં દહનાર્પણો અને યજ્ઞોનો હું પ્રસન્નતા પૂર્વક સ્વીકાર કરીશ. મારું મંદિર બધ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માટે, પ્રાર્થના કરવા માટેનું સ્થળ બની રહ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ઇસ્રાએલના વેરવિખેર થયેલાંઓને એકઠા કરનાર પોતે યહોવા દેવના મુખના આ વચનો છે, “જેઓને ભેગા કર્યા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ભેગા બીજાઓને પણ હું ભેગા કરતો રહ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વો, વનવગડાંના પશુઓ, જંગલનાં પશુઓ, આવો અને ખાઓ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કહે છે કે, “સર્વની સાથે ન્યાય અને પ્રામાણિકતાથી વતોર્. ન્યાયને અનુસરો, કારણ હું મુક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કારણ કે ઇસ્રાએલના બધાં ચોકીદારો સર્વ આંધળા છે અને કંઇ જાણતા નથી; તેઓ મૂંગા કૂતરા છે કે જે ભસ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, તેના જેવા છે. તેઓ જમીન પર લાંબા થઇને સૂઇ રહેવાનું, આરામ કરવાનું તથા સ્વપ્નો જોવાનું પસંદ ક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ઓ બધા ખાઉધરા કૂતરા છે, જે કદી ધરાતા નથી, તેઓ એવા ઘેટાંપાળકો છે જે કશું સમજતા નથી. તેઓ ફક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જ હિતનો વિચાર કરે છે, ને શક્ય હોય તેટલું પોતાના માટે મેળવવાનો પ્રયત્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્રત્યેક વ્યકિત કહે છે, “ચાલો, હું દ્રાક્ષારસ લઇ આવું અને આપણે ધરાઇને પીએ અને ઉજાણી કરીએ;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તીકાલ આજના કરતાં પણ વધારે સરસ થશ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ની તૈયારીમાં છું, અને ન્યાયને વિજયી બનાવનારો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ે માણસ વિશ્રામવારની પવિત્રતા જાળવી તેનું પાલન કરે અને બધાં દુષ્કમોર્થી દૂર રહે, તે માણસ પરમસુખ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! જે માણસ ભૂંડું કરવાથી પોતાને પાછો રાખે છે તે આશીર્વાદિત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ોવાને શરણે આવેલા વિદેશીએ એમ ન કહેવું કે, “યહોવા મને પોતાના લોકોથી ખરેખર જુદો રાખશે,” અને કો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ોજાએ એમ ન કહેવું કે, “હું તો સુકાઇ ગયેલું ઝાડ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ારણ યહોવાના વચન છે, “જે ખોજાઓ વિશ્રામવારનું પાલન કરશે અને મારા કરારને દ્રઢતાથી વળગ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ના માટે, હું મારા મંદિરમાં, એની ભીંતો વચ્ચે, મારા પુત્રો અને પુત્રીઓંથી પણ ચડિયાતું સ્મારક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2026-09-07T04:54:54Z</dcterms:created>
  <dcterms:modified xsi:type="dcterms:W3CDTF">2026-09-07T04:54:54Z</dcterms:modified>
  <dc:title>યશાયા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