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presProps" Target="presProps.xml"/>
  <Relationship Id="rId53" Type="http://schemas.openxmlformats.org/officeDocument/2006/relationships/viewProps" Target="viewProps.xml"/>
  <Relationship Id="rId5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ஸ்திரீயானவள் அந்த விருட்சம் புசிப்புக்கு நல்லதும், பார்வைக்கு இன்பமும், புத்தியைத்தெளிவிக்கிறதற்கு இச்சிக்கப்படத்தக்க விருட்சமுமாய் இருக்கிறது என்று கண்டு, அதின் கனியைப் பறித்து, புசித்து, தன் புருஷனுக்கும் கொடுத்தாள்; அவனும் புசி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ர்கள் இருவருடைய கண்களும் திறக்கப்பட்டது; அவர்கள் தாங்கள் நிர்வாணிகள் என்று அறிந்து, அத்தியிலைகளைத் தைத்து, தங்களுக்கு அரைக்கச்சைகளை உண்டுபண்ணி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ர்கள் இருவருடைய கண்களும் திறக்கப்பட்டது; அவர்கள் தாங்கள் நிர்வாணிகள் என்று அறிந்து, அத்தியிலைகளைத் தைத்து, தங்களுக்கு அரைக்கச்சைகளை உண்டுபண்ணி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ர்கள் இருவருடைய கண்களும் திறக்கப்பட்டது; அவர்கள் தாங்கள் நிர்வாணிகள் என்று அறிந்து, அத்தியிலைகளைத் தைத்து, தங்களுக்கு அரைக்கச்சைகளை உண்டுபண்ணி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கலில் குளிர்ச்சியான வேளையிலே தோட்டத்தில் உலாவுகிற தேவனாகிய கர்த்தருடைய சத்தத்தை அவர்கள் கேட்டார்கள். அப்பொழுது ஆதாமும் அவன் மனைவியும் தேவனாகிய கர்த்தருடைய சந்நிதிக்கு விலகி, தோட்டத்தின் விருட்சங்களுக்குள்ளே ஒளித்துக்கொண்ட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கலில் குளிர்ச்சியான வேளையிலே தோட்டத்தில் உலாவுகிற தேவனாகிய கர்த்தருடைய சத்தத்தை அவர்கள் கேட்டார்கள். அப்பொழுது ஆதாமும் அவன் மனைவியும் தேவனாகிய கர்த்தருடைய சந்நிதிக்கு விலகி, தோட்டத்தின் விருட்சங்களுக்குள்ளே ஒளித்துக்கொண்ட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தேவனாகிய கர்த்தர் ஆதாமைக் கூப்பிட்டு: நீ எங்கே இருக்கிறாய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ன்: நான் தேவரீருடைய சத்தத்தைத் தோட்டத்திலே கேட்டு, நான் நிர்வாணியாய் இருப்பதினால் பயந்து, ஒளித்துக்கொண்டேன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: நீ நிர்வாணி என்று உனக்கு அறிவித்தவன் யார்? புசிக்கவேண்டாம் என்று நான் உனக்கு விலக்கின விருட்சத்தின் கனியைப் புசித்தாயோ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: நீ நிர்வாணி என்று உனக்கு அறிவித்தவன் யார்? புசிக்கவேண்டாம் என்று நான் உனக்கு விலக்கின விருட்சத்தின் கனியைப் புசித்தாயோ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ஸ்திரீ சர்ப்பத்தைப் பார்த்து: நாங்கள் தோட்டத்தில் உள்ள விருட்சங்களின் கனிகளைப் புசிக்கலாம்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ஆதாம்: என்னுடனே இருக்கும்படி தேவரீர் தந்த ஸ்திரீயானவள் அவ்விருட்சத்தின் கனியை எனக்குக் கொடுத்தாள், நான் புசித்தேன் என்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தற்கு ஆதாம்: என்னுடனே இருக்கும்படி தேவரீர் தந்த ஸ்திரீயானவள் அவ்விருட்சத்தின் கனியை எனக்குக் கொடுத்தாள், நான் புசித்தே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ேவனாகிய கர்த்தர் ஸ்திரீயை நோக்கி: நீ இப்படிச்செய்தது என்ன என்றார். ஸ்திரீயானவள் சர்ப்பம் என்னை வஞ்சித்தது, நான் புசித்தேன் என்றா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தேவனாகிய கர்த்தர் ஸ்திரீயை நோக்கி: நீ இப்படிச்செய்தது என்ன என்றார். ஸ்திரீயானவள் சர்ப்பம் என்னை வஞ்சித்தது, நான் புசித்தேன் என்றா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ேவனாகிய கர்த்தர் சர்ப்பத்தைப்பார்த்து: நீ இதைச் செய்தபடியால் சகல நாட்டு மிருகங்களிலும் சகல காட்டுமிருகங்களிலும் சபிக்கப்பட்டிருப்பாய், நீ உன் வயிற்றினால் நகர்ந்து, உயிரோடிருக்கும் நாளெல்லாம் மண்ணைத்தின்பாய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ொழுது தேவனாகிய கர்த்தர் சர்ப்பத்தைப்பார்த்து: நீ இதைச் செய்தபடியால் சகல நாட்டு மிருகங்களிலும் சகல காட்டுமிருகங்களிலும் சபிக்கப்பட்டிருப்பாய், நீ உன் வயிற்றினால் நகர்ந்து, உயிரோடிருக்கும் நாளெல்லாம் மண்ணைத்தின்பாய்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ாகிய கர்த்தர் உண்டாக்கின சகல காட்டு ஜீவன்களைப் பார்க்கிலும் சர்ப்பமானது தந்திரமுள்ளதாயிருந்தது. அது ஸ்திரீயை நோக்கி: நீங்கள் தோட்டத்திலுள்ள சகல விருட்சங்களின் கனியையும் புசிக்கவேண்டாம் என்று தேவன் சொன்னது உண்டோ என்ற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ாகிய கர்த்தர் உண்டாக்கின சகல காட்டு ஜீவன்களைப் பார்க்கிலும் சர்ப்பமானது தந்திரமுள்ளதாயிருந்தது. அது ஸ்திரீயை நோக்கி: நீங்கள் தோட்டத்திலுள்ள சகல விருட்சங்களின் கனியையும் புசிக்கவேண்டாம் என்று தேவன் சொன்னது உண்டோ என்ற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ாகிய கர்த்தர் உண்டாக்கின சகல காட்டு ஜீவன்களைப் பார்க்கிலும் சர்ப்பமானது தந்திரமுள்ளதாயிருந்தது. அது ஸ்திரீயை நோக்கி: நீங்கள் தோட்டத்திலுள்ள சகல விருட்சங்களின் கனியையும் புசிக்கவேண்டாம் என்று தேவன் சொன்னது உண்டோ என்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க்கும் ஸ்திரீக்கும், உன் வித்துக்கும் அவள் வித்துக்கும் பகை உண்டாக்குவேன்; அவர் உன் தலையை நசுக்குவார், நீ அவர் குதிங்காலை நசுக்குவாய்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தோட்டத்தின் நடுவில் இருக்கிற விருட்சத்தின் கனியைக் குறித்து, தேவன்: நீங்கள் சாகாதபடிக்கு அதைப் புசிக்கவும் அதைத் தொடவும் வேண்டாம் என்று சொன்னார் என்றா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உனக்கும் ஸ்திரீக்கும், உன் வித்துக்கும் அவள் வித்துக்கும் பகை உண்டாக்குவேன்; அவர் உன் தலையை நசுக்குவார், நீ அவர் குதிங்காலை நசுக்குவாய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ஸ்திரீயை நோக்கி: நீ கர்ப்பவதியாயிருக்கும்போது உன் வேதனையை மிகவும் பெருகப்பண்ணுவேன்; வேதனையோடே பிள்ளை பெறுவாய்; உன் ஆசை உன் புருஷனைப் பற்றியிருக்கும், அவன் உன்னை ஆண்டு கொள்ளுவான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ஸ்திரீயை நோக்கி: நீ கர்ப்பவதியாயிருக்கும்போது உன் வேதனையை மிகவும் பெருகப்பண்ணுவேன்; வேதனையோடே பிள்ளை பெறுவாய்; உன் ஆசை உன் புருஷனைப் பற்றியிருக்கும், அவன் உன்னை ஆண்டு கொள்ளுவான்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ஸ்திரீயை நோக்கி: நீ கர்ப்பவதியாயிருக்கும்போது உன் வேதனையை மிகவும் பெருகப்பண்ணுவேன்; வேதனையோடே பிள்ளை பெறுவாய்; உன் ஆசை உன் புருஷனைப் பற்றியிருக்கும், அவன் உன்னை ஆண்டு கொள்ளுவான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அவர் ஆதாமை நோக்கி: நீ உன் மனைவியின் வார்த்தைக்குச் செவிகொடுத்து, புசிக்கவேண்டாம் என்று நான் உனக்கு விலக்கின விருட்சத்தின் கனியைப் புசித்தபடியினாலே, பூமி உன் நிமித்தம் சபிக்கப்பட்டிருக்கும்; நீ உயிரோடிருக்கும் நாளெல்லாம் வருத்தத்தோடே அதின் பலனைப் புசிப்பாய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அவர் ஆதாமை நோக்கி: நீ உன் மனைவியின் வார்த்தைக்குச் செவிகொடுத்து, புசிக்கவேண்டாம் என்று நான் உனக்கு விலக்கின விருட்சத்தின் கனியைப் புசித்தபடியினாலே, பூமி உன் நிமித்தம் சபிக்கப்பட்டிருக்கும்; நீ உயிரோடிருக்கும் நாளெல்லாம் வருத்தத்தோடே அதின் பலனைப் புசிப்பாய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 அவர் ஆதாமை நோக்கி: நீ உன் மனைவியின் வார்த்தைக்குச் செவிகொடுத்து, புசிக்கவேண்டாம் என்று நான் உனக்கு விலக்கின விருட்சத்தின் கனியைப் புசித்தபடியினாலே, பூமி உன் நிமித்தம் சபிக்கப்பட்டிருக்கும்; நீ உயிரோடிருக்கும் நாளெல்லாம் வருத்தத்தோடே அதின் பலனைப் புசிப்பாய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ு உனக்கு முள்ளும் குருக்கும் முளைப்பிக்கும்; வெளியின் பயிர்வகைகளைப் புசிப்பாய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பூமியிலிருந்து எடுக்கப்பட்டபடியால், நீ பூமிக்குத் திரும்புமட்டும் உன் முகத்தின் வேர்வையால் ஆகாரம் புசிப்பாய்; நீ மண்ணாயிருக்கிறாய், மண்ணுக்குத் திரும்புவாய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பூமியிலிருந்து எடுக்கப்பட்டபடியால், நீ பூமிக்குத் திரும்புமட்டும் உன் முகத்தின் வேர்வையால் ஆகாரம் புசிப்பாய்; நீ மண்ணாயிருக்கிறாய், மண்ணுக்குத் திரும்புவாய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தோட்டத்தின் நடுவில் இருக்கிற விருட்சத்தின் கனியைக் குறித்து, தேவன்: நீங்கள் சாகாதபடிக்கு அதைப் புசிக்கவும் அதைத் தொடவும் வேண்டாம் என்று சொன்னார் என்றா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ீ பூமியிலிருந்து எடுக்கப்பட்டபடியால், நீ பூமிக்குத் திரும்புமட்டும் உன் முகத்தின் வேர்வையால் ஆகாரம் புசிப்பாய்; நீ மண்ணாயிருக்கிறாய், மண்ணுக்குத் திரும்புவாய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தாம் தன் மனைவிக்கு ஏவாள் என்று பேரிட்டான்; ஏனெனில், அவள் ஜீவனுள்ளோருக்கெல்லாம் தாயானவ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தேவனாகிய கர்த்தர் ஆதாமுக்கும் அவன் மனைவிக்கும் தோல் உடைகளை உண்டாக்கி அவர்களுக்கு உடுத்தின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தேவனாகிய கர்த்தர்: இதோ, மனுஷன் நன்மை தீமை அறியத்தக்கவனாய் நம்மில் ஒருவரைப்போல் ஆனான்; இப்பொழுதும் அவன் தன் கையை நீட்டி ஜீவவிருட்சத்தின் கனியையும் பறித்து, புசித்து, என்றைக்கும் உயிரோடிராதபடிக்குச் செய்யவேண்டும் என்ற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தேவனாகிய கர்த்தர்: இதோ, மனுஷன் நன்மை தீமை அறியத்தக்கவனாய் நம்மில் ஒருவரைப்போல் ஆனான்; இப்பொழுதும் அவன் தன் கையை நீட்டி ஜீவவிருட்சத்தின் கனியையும் பறித்து, புசித்து, என்றைக்கும் உயிரோடிராதபடிக்குச் செய்யவேண்டும் என்ற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எடுக்கப்பட்ட மண்ணைப் பண்படுத்த தேவனாகிய கர்த்தர் அவனை ஏதேன் தோட்டத்திலிருந்து அனுப்பிவிட்ட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ன் எடுக்கப்பட்ட மண்ணைப் பண்படுத்த தேவனாகிய கர்த்தர் அவனை ஏதேன் தோட்டத்திலிருந்து அனுப்பிவிட்ட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மனுஷனைத் துரத்திவிட்டு, ஜீவவிருட்சத்துக்குப் போம் வழியைக் காவல்செய்ய ஏதேன் தோட்டத்துக்குக் கிழக்கே கேரூபீன்களையும், வீசிக்கொண்டிருக்கிற சுடரொளிப் பட்டயத்தையும் வைத்த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மனுஷனைத் துரத்திவிட்டு, ஜீவவிருட்சத்துக்குப் போம் வழியைக் காவல்செய்ய ஏதேன் தோட்டத்துக்குக் கிழக்கே கேரூபீன்களையும், வீசிக்கொண்டிருக்கிற சுடரொளிப் பட்டயத்தையும் வைத்த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 மனுஷனைத் துரத்திவிட்டு, ஜீவவிருட்சத்துக்குப் போம் வழியைக் காவல்செய்ய ஏதேன் தோட்டத்துக்குக் கிழக்கே கேரூபீன்களையும், வீசிக்கொண்டிருக்கிற சுடரொளிப் பட்டயத்தையும் வைத்த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சர்ப்பம் ஸ்திரீயை நோக்கி: நீங்கள் சாகவே சாவதில்லை;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இதைப் புசிக்கும் நாளிலே உங்கள் கண்கள் திறக்கப்படும் என்றும், நீங்கள் நன்மை தீமை அறிந்து தேவர்களைப்போல் இருப்பீர்கள் என்றும் தேவன் அறிவார் என்ற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ங்கள் இதைப் புசிக்கும் நாளிலே உங்கள் கண்கள் திறக்கப்படும் என்றும், நீங்கள் நன்மை தீமை அறிந்து தேவர்களைப்போல் இருப்பீர்கள் என்றும் தேவன் அறிவார் என்ற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ஸ்திரீயானவள் அந்த விருட்சம் புசிப்புக்கு நல்லதும், பார்வைக்கு இன்பமும், புத்தியைத்தெளிவிக்கிறதற்கு இச்சிக்கப்படத்தக்க விருட்சமுமாய் இருக்கிறது என்று கண்டு, அதின் கனியைப் பறித்து, புசித்து, தன் புருஷனுக்கும் கொடுத்தாள்; அவனும் புசித்த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ஸ்திரீயானவள் அந்த விருட்சம் புசிப்புக்கு நல்லதும், பார்வைக்கு இன்பமும், புத்தியைத்தெளிவிக்கிறதற்கு இச்சிக்கப்படத்தக்க விருட்சமுமாய் இருக்கிறது என்று கண்டு, அதின் கனியைப் பறித்து, புசித்து, தன் புருஷனுக்கும் கொடுத்தாள்; அவனும் புசித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58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ল আর তার স্বামীও সেটা খে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খন সেই নারী ও পুরুষ দুজনের মধ্যেই একটা পরিবর্তন ঘটল| য়েন তাদের চোখ খুলে গেল আর তারা সব কিছ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্যভাবে দেখতে শুরু করল| তারা দেখল তাদের কোনও জামাকাপড় নেই| তারা উলঙ্গ| তাই তারা কযেকটা ডুমু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তা জোগাড় করে সেগুলোকে জুড়ে জুড়ে সেলাই করল এবং সেগুলোকে পোশাক হিসেবে পর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্রভু ঈশ্বর বিকেল বেলা বাগানে বেড়াচ্ছিলেন| তাঁর পাযের শব্দ শুনে সেই পুরুষ ও নারী বাগানে গাছগুলি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ঝখানে গিয়ে লুকা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কিন্তু প্রভু ঈশ্বর পুরুষটিকে ডাকলেন, “তুমি কোথায়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পুরুষটি বলল, “আপনার পাযের শব্দ শুনে ভয় পেলাম| আমি য়ে উলঙ্গ| তাই আমি লুকিয়ে আ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প্রভু ঈশ্বর মানুষটিকে বললেন, “কে বলল য়ে তুমি উলঙ্গ? তোমার লজ্জা করছে কেন? য়ে গাছটার ফল খে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বারণ করেছিলাম তুমি কি সেই বিশেষ গাছের ফল খেয়েছ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খন নারী সাপটাকে বলল, “না! ঈশ্বর তা বলেন নি! বাগানের সব গাছগুলো থেকে আমরা ফল খেতে পার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সেই পুরুষ বলল, “আমার জন্য য়ে নারী আপনি তৈরী করেছিলেন সেই নারী গাছটা থেকে আমায় ফল দিয়েছিল, তা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সেটা খেয়েছ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খন প্রভু ঈশ্বর সেই নারীকে বললেন, “তুমি এ কি করেছ?”সেই নারী বলল, “সাপটা আমার সঙ্গে চালাকি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াপটা আমায় ভুলিযে দিল আর আমিও ফলটা খেয়ে ফেললাম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ুতরাং প্রভু ঈশ্বর সাপটাকে বললেন,“তুমি ভীষণ খারাপ কাজ করেছ; তার ফলে তোমার খারাপ হবে| অন্যা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শুর চেযে তোমার পক্ষে বেশী খারাপ হবে| সমস্ত জীবন তুমি বুকে হেঁটে চলবে আর মাটির ধুলো খ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ঈশ্বর যত রকম বন্য প্রাণী সৃষ্টি করেছিলেন সে সবগুলোর মধ্যে সাপ সবচেয়ে চালাক ছিল| সাপ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রীর সঙ্গে একটা চালাকি করতে চাইল| একদিন সাপটা সেই নারীকে জিজ্ঞেস করল, “নারী, ঈশ্বর কি বাগানের কোন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াছের ফল না খেতে সত্যিই আদেশ দিয়েছেন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োমার এবং নারীর মধ্যে আমি শত্রুতা আনব এবং তার সন্তানসন্ততি এবং তোমার সন্তান সন্ততির মধ্যে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শুধু একটি গাছ আছে যার ফল কিছুতেই খেতে পারি না| ঈশ্বর আমাদের বলেছিলেন, “বাগানের মাঝখানে য়ে গাছ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ত্রুতা বয়ে চলবে| তুমি কামড় দেবে তার সন্তানের পাযে কিন্তু সে তোমার মাথা চূর্ণ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তারপর প্রভু ঈশ্বর নারীকে বললেন,“তুমি যখন গর্ভবতী হবে, আমি সেই দশাটাকে দুঃসহ করে তুলব, তুমি অসহ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থায সন্তানের জন্ম দেবে| তুমি তোমার স্বামীকে আকুলভাবে কামনা করবে কিন্তু সে তোমার উপরে কর্তৃত্ত্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তারপর প্রভু ঈশ্বর পুরুষকে বললেন,“আমি তোমায় ঐ গাছের ফল খেতে বারণ করেছিলাম| তবু তুমি নারীর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ুনে নিষিদ্ধ গাছের ফল খেয়েছ| তাই তোমার কারণে আমি এই ভূমিকে শাপ দেব| ভূমি তোমাদের য়ে খাদ্য দেব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ে এখন থেকে সারাজীবন তোমায় অতি কঠিন পরিশ্রম কর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ভূমি তোমার জন্য কাঁটাঝোপ জন্ম দেবে এবং তোমাকে বুনো গাছপালা খে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োমার খাদ্যের জন্যে তুমি কঠোর পরিশ্রম করবে য়ে পর্য্ন্ত না মুখ ঘামে ভরে যায়| তুমি মরণ পর্য্ন্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িশ্রম করবে, তারপর পুনরায় ধূলি হয়ে যাবে| আমি ধুলি থেকে তোমায় সৃষ্টি করেছি এবং যখন তোমার মৃত্য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ছে, তার ফল কোনমতেই খাবে না| এমন কি ঐ গাছটা ছোঁবেও না - ছুঁলেই ম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 পুনরায় তুমি ধূলিতে পরিণত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দম তার স্ত্রীর নাম রাখল হবা, কারণ সে সমস্ত জীবিত মানুষের জননী হ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্রভু ঈশ্বর পশুর চামড়া দিয়ে আদম ও হবার জন্য পোশাক বানিয়ে তাদের পরিযে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প্রভু ঈশ্বর বললেন, “দেখ, ওরা এখন ভালো আর মন্দ বিষযে জেনে আমাদের মত হয়ে গেছে| এখন মানুষ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ীবনবৃক্ষের ফল পেড়েও খেতে পারে| আর তা যদি খায় তাহলে ওরা চিরজীবি হ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সুতরাং প্রভু ঈশ্বর মানুষকে এদন উদ্যান ত্যাগ করতে বাধ্য করলেন| য়ে ভুমি থেকে আদমকে তৈরী ক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েছিল, বাধ্য হয়ে সে সেই ভুমিতেই কাজ করতে থাক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প্রভু ঈশ্বর মানুষকে ঐ উদ্যান থেকে তাড়িয়ে দিলেন| প্রভু করূব দূতদের উদ্যানের প্রবেশ পথে পাহার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খলেন এবং তিনি আগুনের একটা তরবারিকেও সেখানে রাখলেন| জীবনবৃক্ষের কাছে যাবার পথটি পাহারা দেবার জন্য ঐ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রবারিটি চারদিকে জ্বলজ্বল কর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িন্তু সাপটা নারীকে বলল, “না, মর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ঈশ্বর জানেন, যদি তোমরা ঐ গাছের ফল খাও তাহলে তোমাদের ভালো আর মন্দের জ্ঞান হবে| আর তোমরা ত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মত হয়ে যাব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েই নারী দেখল গাছটা সুন্দর এবং এর ফল সুস্বাদু, আর এই ভেবে সে উত্তেজিত হল য়ে ঐ গাছ তাকে জ্ঞ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| তাই নারী গাছটার থেকে ফল নিয়ে খেল| তার স্বামী সেখানেই ছিল, তাই সে স্বামীকেও ফলের একটা টুকর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2026-09-07T02:52:26Z</dcterms:created>
  <dcterms:modified xsi:type="dcterms:W3CDTF">2026-09-07T02:52:26Z</dcterms:modified>
  <dc:title>আদিপুস্তক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