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செலொப்பியாத்தின் குமாரத்திகளைக் குறித்த காரியத்தில் கட்டளையிடுகிறதாவது: அவர்கள் தங்களுக்கு இஷ்டமானவர்களை விவாகஞ்செய்யலாம்; ஆனாலும், தங்கள் பிதாவின் கோத்திரவம்சத்தாரில் மாத்திரம் அவர்கள் விவாகஞ்செய்ய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செலொப்பியாத்தின் குமாரத்திகளைக் குறித்த காரியத்தில் கட்டளையிடுகிறதாவது: அவர்கள் தங்களுக்கு இஷ்டமானவர்களை விவாகஞ்செய்யலாம்; ஆனாலும், தங்கள் பிதாவின் கோத்திரவம்சத்தாரில் மாத்திரம் அவர்கள் விவாகஞ்செய்யவேண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யே இஸ்ரவேல் புத்திரரின் சுதந்தரம் ஒரு கோத்திரத்தைவிட்டு, வேறு கோத்திரத்துக்குப் போகாதிருக்கும்; இஸ்ரவேல் புத்திரர் அவரவர் தங்கள் தங்கள் பிதாக்களுடைய கோத்திரத்தின் சுதந்தரத்திலே நிலைகொண்டிருக்கவேண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யே இஸ்ரவேல் புத்திரரின் சுதந்தரம் ஒரு கோத்திரத்தைவிட்டு, வேறு கோத்திரத்துக்குப் போகாதிருக்கும்; இஸ்ரவேல் புத்திரர் அவரவர் தங்கள் தங்கள் பிதாக்களுடைய கோத்திரத்தின் சுதந்தரத்திலே நிலைகொண்டிருக்க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புத்திரர் அவரவர் தங்கள் தங்கள் பிதாக்களின் சுதந்தரத்தை அநுபவிக்கும்படி, இஸ்ரவேல் புத்திரருடைய ஒரு கோத்திரத்திலே சுதந்தரம் அடைந்திருக்கிற எந்தக் குமாரத்தியும் தன் பிதாவின் கோத்திர வம்சத்தாரில் ஒருவனுக்கு மனைவியாக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புத்திரர் அவரவர் தங்கள் தங்கள் பிதாக்களின் சுதந்தரத்தை அநுபவிக்கும்படி, இஸ்ரவேல் புத்திரருடைய ஒரு கோத்திரத்திலே சுதந்தரம் அடைந்திருக்கிற எந்தக் குமாரத்தியும் தன் பிதாவின் கோத்திர வம்சத்தாரில் ஒருவனுக்கு மனைவியாக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புத்திரர் அவரவர் தங்கள் தங்கள் பிதாக்களின் சுதந்தரத்தை அநுபவிக்கும்படி, இஸ்ரவேல் புத்திரருடைய ஒரு கோத்திரத்திலே சுதந்தரம் அடைந்திருக்கிற எந்தக் குமாரத்தியும் தன் பிதாவின் கோத்திர வம்சத்தாரில் ஒருவனுக்கு மனைவியாக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ின் குமாரனுடைய வம்சத்தாரில் மனாசேயின் குமாரனாகிய மாகீருக்குப் பிறந்த கீலேயாத்தின் வம்ச பிதாக்களான தலைவர் சேர்ந்து, மோசேக்கும் இஸ்ரவேல் புத்திரருடைய பிதாக்களில் தலைவராகிய பிரபுக்களுக்கும் முன்பாகவந்து, அவர்களை நோக்கி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ின் குமாரனுடைய வம்சத்தாரில் மனாசேயின் குமாரனாகிய மாகீருக்குப் பிறந்த கீலேயாத்தின் வம்ச பிதாக்களான தலைவர் சேர்ந்து, மோசேக்கும் இஸ்ரவேல் புத்திரருடைய பிதாக்களில் தலைவராகிய பிரபுக்களுக்கும் முன்பாகவந்து, அவர்களை நோக்கி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ின் குமாரனுடைய வம்சத்தாரில் மனாசேயின் குமாரனாகிய மாகீருக்குப் பிறந்த கீலேயாத்தின் வம்ச பிதாக்களான தலைவர் சேர்ந்து, மோசேக்கும் இஸ்ரவேல் புத்திரருடைய பிதாக்களில் தலைவராகிய பிரபுக்களுக்கும் முன்பாகவந்து, அவர்களை நோக்கி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யிருக்க, இவர்கள் இஸ்ரவேல் புத்திரருடைய வேறொரு கோத்திரத்தின் புத்திரருக்கு மனைவிகளானால், அந்தக் குமாரத்திகளுடைய சுதந்தரம் எங்கள் பிதாக்களுடைய சுதந்தரத்திலிருந்து நீங்கி, அவர்கள் உட்படுகிற கோத்திரத்தின் சுதந்தரத்தோடே சேர்ந்துபோகும்; இப்படி எங்கள் சுதந்தரத்துக்குச் சீட்டினால் விழுந்த பங்கில் இராமல் அற்றுப்போகும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ுதந்தரமானது ஒரு கோத்திரத்தைவிட்டு வேறொரு கோத்திரத்தைச் சேரக் கூடாது; இஸ்ரவேல் புத்திரருடைய ஒவ்வொரு கோத்திரமும் தன்தன் சுதந்தரத்திலே நிலைகொண்டிருக்கவேண்டுமென்று கட்டளையிட்டிருக்கிறார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ுதந்தரமானது ஒரு கோத்திரத்தைவிட்டு வேறொரு கோத்திரத்தைச் சேரக் கூடாது; இஸ்ரவேல் புத்திரருடைய ஒவ்வொரு கோத்திரமும் தன்தன் சுதந்தரத்திலே நிலைகொண்டிருக்கவேண்டுமென்று கட்டளையிட்டிருக்கிறார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ீட்டுப்போட்டு, தேசத்தை இஸ்ரவேல் புத்திரருக்குச் சுதந்தரமாகக் கொடுக்கும்படி எங்கள் ஆண்டவனுக்குக் கர்த்தர் கட்டளையிட்டாரே; அன்றியும், எங்கள் சகோதரனாகிய செலொப்பியாத்தின் சுதந்தரத்தை அவன் குமாரத்திகளுக்குக் கொடுக்கவேண்டும் என்றும் எங்கள் ஆண்டவனுக்குக் கர்த்தராலே கட்டளையிடப்பட்டத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ீட்டுப்போட்டு, தேசத்தை இஸ்ரவேல் புத்திரருக்குச் சுதந்தரமாகக் கொடுக்கும்படி எங்கள் ஆண்டவனுக்குக் கர்த்தர் கட்டளையிட்டாரே; அன்றியும், எங்கள் சகோதரனாகிய செலொப்பியாத்தின் சுதந்தரத்தை அவன் குமாரத்திகளுக்குக் கொடுக்கவேண்டும் என்றும் எங்கள் ஆண்டவனுக்குக் கர்த்தராலே கட்டளையிடப்பட்டத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மோசேக்குக் கட்டளையிட்டபடியே செலொப்பியாத்தின் குமாரத்திகள் செய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ெலொப்பியாத்தின் குமாரத்திகளாகிய மக்லாள் திர்சாள் ஒக்லாள் மில்காள் நோவாள் என்பவர்கள் தங்கள் பிதாவின் சகோதரருடைய புத்திரரை விவாகம்பண்ணினார்கள்; அவர்கள் யோசேப்பின் குமாரனாகிய மனாசே புத்திரரின் வம்சத்தாரை விவாகம்பண்ணினபடியா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ெலொப்பியாத்தின் குமாரத்திகளாகிய மக்லாள் திர்சாள் ஒக்லாள் மில்காள் நோவாள் என்பவர்கள் தங்கள் பிதாவின் சகோதரருடைய புத்திரரை விவாகம்பண்ணினார்கள்; அவர்கள் யோசேப்பின் குமாரனாகிய மனாசே புத்திரரின் வம்சத்தாரை விவாகம்பண்ணினபடியால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சுதந்தரம் அவர்கள் பிதாவின் வம்சமான கோத்திரத்தோடே இ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சுதந்தரம் அவர்கள் பிதாவின் வம்சமான கோத்திரத்தோடே இ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ிகோவின் அருகே யோர்தானுக்கு இப்புறத்திலுள்ள மோவாபின் சமனான வெளிகளில் கர்த்தர் மோசேயைக்கொண்டு இஸ்ரவேல் புத்திரருக்கு விதித்த கட்டளைகளும் நியாயங்களும் இவைகள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யிருக்க, இவர்கள் இஸ்ரவேல் புத்திரருடைய வேறொரு கோத்திரத்தின் புத்திரருக்கு மனைவிகளானால், அந்தக் குமாரத்திகளுடைய சுதந்தரம் எங்கள் பிதாக்களுடைய சுதந்தரத்திலிருந்து நீங்கி, அவர்கள் உட்படுகிற கோத்திரத்தின் சுதந்தரத்தோடே சேர்ந்துபோகும்; இப்படி எங்கள் சுதந்தரத்துக்குச் சீட்டினால் விழுந்த பங்கில் இராமல் அற்றுப்போகும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ிகோவின் அருகே யோர்தானுக்கு இப்புறத்திலுள்ள மோவாபின் சமனான வெளிகளில் கர்த்தர் மோசேயைக்கொண்டு இஸ்ரவேல் புத்திரருக்கு விதித்த கட்டளைகளும் நியாயங்களும் இவைகள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யிருக்க, இவர்கள் இஸ்ரவேல் புத்திரருடைய வேறொரு கோத்திரத்தின் புத்திரருக்கு மனைவிகளானால், அந்தக் குமாரத்திகளுடைய சுதந்தரம் எங்கள் பிதாக்களுடைய சுதந்தரத்திலிருந்து நீங்கி, அவர்கள் உட்படுகிற கோத்திரத்தின் சுதந்தரத்தோடே சேர்ந்துபோகும்; இப்படி எங்கள் சுதந்தரத்துக்குச் சீட்டினால் விழுந்த பங்கில் இராமல் அற்றுப்போகும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புத்திரருக்கு யூபிலி வருஷம் வந்தாலும், அவர்களுடைய சுதந்தரம் அவர்கள் உட்பட்டுப்போன கோத்திரத்தின் சுதந்தரத்தோடே சேர்ந்துபோகும்; இப்படி எங்கள் பிதாக்களுடைய கோத்திரத்தின் சுதந்தரத்திலிருந்து அது நீங்கிப்போகுமே எ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புத்திரருக்கு யூபிலி வருஷம் வந்தாலும், அவர்களுடைய சுதந்தரம் அவர்கள் உட்பட்டுப்போன கோத்திரத்தின் சுதந்தரத்தோடே சேர்ந்துபோகும்; இப்படி எங்கள் பிதாக்களுடைய கோத்திரத்தின் சுதந்தரத்திலிருந்து அது நீங்கிப்போகுமே எ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மோசே கர்த்தருடைய கட்டளையின்படியே இஸ்ரவேல் புத்திரரை நோக்கி: யோசேப்பு புத்திரரின் கோத்திரத்தார் சொல்லுகிறது சரிய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மோசே கர்த்தருடைய கட்டளையின்படியே இஸ்ரவேல் புத்திரரை நோக்கி: யோசேப்பு புத்திரரின் கோத்திரத்தார் சொல்லுகிறது சரிய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செலொப்பியாத்தின் குமாரத்திகளைக் குறித்த காரியத்தில் கட்டளையிடுகிறதாவது: அவர்கள் தங்களுக்கு இஷ்டமானவர்களை விவாகஞ்செய்யலாம்; ஆனாலும், தங்கள் பிதாவின் கோத்திரவம்சத்தாரில் மாத்திரம் அவர்கள் விவாகஞ்செய்ய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ോധിച്ചവർക്കു ഭാര്യമാരായിരിക്കട്ടെ; എങ്കിലും തങ്ങളുടെ പിതൃഗോത്രത്തിലെ കുടുംബത്തിലുള്ളവർക്കു മാത്രമ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ാവ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യിസ്രായേൽമക്കളുടെ അവകാശം ഒരു ഗോത്രത്തിൽ നിന്നു മറ്റൊരു ഗോത്രത്തിലേക്കു മാറരുതു; യിസ്രായേൽമക്ക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ഓരോരുത്തൻ താന്താന്റെ പിതൃഗോത്രത്തിന്റെ അവകാശത്തോടു ചേർന്നിരിക്കേണ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ിസ്രായേൽമക്കൾ ഓരോരുത്തൻ താന്താന്റെ പിതാക്കന്മാരുടെ അവകാശം കൈവശമാക്കേണ്ടതിന്നു യിസ്രായേൽമക്ക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ാതൊരു ഗോത്രത്തിലും അവകാശം ലഭിക്കുന്ന ഏതുകന്യകയും തന്റെ പിതൃഗോത്രത്തിലെ ഒരു കുടുംബത്തിൽ ഒരുത്ത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ര്യയാ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ോസേഫിന്റെ മക്കളുടെ കുടുംബങ്ങളിൽ മനശ്ശെയുടെ മകനായ മാഖീരിന്റെ മകനായ ഗിലെയാദിന്റെ മക്ക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ടുംബത്തലവന്മാർ അടുത്തുവന്നു മോശെയുടെയും യിസ്രായേൽമക്കളുടെ ഗോത്രപ്രധാനികളായ പ്രഭുക്കന്മാരുട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മ്പാകെ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എന്നാൽ അവർ യിസ്രായേൽമക്കളുടെ മറ്റു ഗോത്രങ്ങളിലെ പുരുഷന്മാരിൽ വല്ലവർക്കും ഭാര്യമാരായാൽ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ങ്ങനെ അവകാശം ഒരു ഗോത്രത്തിൽനിന്നു മറ്റൊരു ഗോത്രത്തിലേക്കു മാറാതെ യിസ്രായേൽമക്കളുടെ ഗോത്രങ്ങ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ഓരോരുത്തൻ താന്താന്റെ അവകാശത്തോടു ചേർന്ന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യിസ്രായേൽമക്കൾക്കു ദേശം ചീട്ടിട്ടു അവകാശമായി കൊടുപ്പാൻ യഹോവ യജമാനനോടു കല്പിച്ചു; ഞ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ഹോദരനായ ശെലോഫഹാദിന്റെ അവകാശം അവന്റെ പുത്രിമാർക്കു കൊടുപ്പാൻ യജമാനന്നു യഹോവയുടെ കല്പന ഉണ്ട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യഹോവ മോശെയോടു കല്പിച്ചതുപോലെ ശെലോഫഹാദിന്റെ പുത്രിമാർ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ശെലോഫഹാദിന്റെ പുത്രിമാരായ മഹ്ളാ, തിർസാ, ഹൊഗ്ളാ, മിൽക്കാ, നോവാ എന്നിവർ തങ്ങളുടെ അപ്പ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ഹോദരന്മാരുടെ പുത്രന്മാർക്കു ഭാര്യമാര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യോസേഫിന്റെ മകനായ മനശ്ശെയുടെ പുത്രന്മാരുടെ കുടുംബങ്ങളിൽ അവർ ഭാര്യമാരാകയും അവരുടെ അവകാശം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തൃകുടുംബത്തിന്റെ ഗോത്രത്തിൽതന്നേ ഇരിക്കയു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യെരീഹോവിന്നെതിരെ യോർദ്ദാന്നരികെ മോവാബ് സമഭൂമിയിൽവെച്ചു യഹോവ മോശെമുഖാന്തരം യിസ്രായേൽമക്കള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കാശം ഞങ്ങളുടെ പിതാക്കന്മാരുടെ അവകാശത്തിൽനിന്നു വിട്ടുപോകയും അവർ ചേരുന്ന ഗോത്രത്തിന്റെ അവകാശത്ത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 കല്പനകളും വിധികളും ഇവ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ുകയും ചെയ്യും; ഇങ്ങനെ അതു ഞങ്ങളുടെ അവകാശത്തിന്റെ ഓഹരിയിൽനിന്നു പൊയ്പോ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യിസ്രായേൽമക്കളുടെ യോബേൽ സംവത്സരം വരുമ്പോൾ അവരുടെ അവകാശം അവർ ചേരുന്ന ഗോത്രത്തിന്റെ അവകാശത്ത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ുകയും അങ്ങനെ അവരുടെ അവകാശം ഞങ്ങളുടെ പിതൃഗോത്രത്തിന്റെ അവകാശത്തിൽനിന്നു വിട്ടുപോ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പ്പോൾ മോശെ യഹോവയുടെ വചനപ്രകാരം യിസ്രായേൽമക്കളോടു കല്പിച്ചതു: യോസേഫിന്റെ പുത്രന്മാരുടെ ഗോത്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തു ശരി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യഹോവ ശെലോഫഹാദിന്റെ പുത്രിമാരെക്കുറിച്ചു കല്പിക്കുന്നകാര്യം എന്തെന്നാൽ: അവർ തങ്ങ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2026-06-03T10:06:15Z</dcterms:created>
  <dcterms:modified xsi:type="dcterms:W3CDTF">2026-06-03T10:06:15Z</dcterms:modified>
  <dc:title>எண்ணாகமம்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