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f they be married to any of the sons of the other tribes of the children of Israel, then shall their inheritance be taken from the inheritance of our fathers, and shall be put to the inheritance of the tribe unto which they are received: so shall it be taken from the lot of our inheritanc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f they be married to any of the sons of the other tribes of the children of Israel, then shall their inheritance be taken from the inheritance of our fathers, and shall be put to the inheritance of the tribe unto which they are received: so shall it be taken from the lot of our inheritanc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en the jubile of the children of Israel shall be, then shall their inheritance be put unto the inheritance of the tribe unto which they are received: so shall their inheritance be taken away from the inheritance of the tribe of our father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en the jubile of the children of Israel shall be, then shall their inheritance be put unto the inheritance of the tribe unto which they are received: so shall their inheritance be taken away from the inheritance of the tribe of our father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en the jubile of the children of Israel shall be, then shall their inheritance be put unto the inheritance of the tribe unto which they are received: so shall their inheritance be taken away from the inheritance of the tribe of our father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Moses commanded the children of Israel according to the word of the LORD, saying, The tribe of the sons of Joseph has said well.]]></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Moses commanded the children of Israel according to the word of the LORD, saying, The tribe of the sons of Joseph has said well.]]></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is is the thing which the LORD does command concerning the daughters of Zelophehad, saying, Let them marry to whom they think best; only to the family of the tribe of their father shall they marry.]]></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is is the thing which the LORD does command concerning the daughters of Zelophehad, saying, Let them marry to whom they think best; only to the family of the tribe of their father shall they marry.]]></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is is the thing which the LORD does command concerning the daughters of Zelophehad, saying, Let them marry to whom they think best; only to the family of the tribe of their father shall they marry.]]></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chief fathers of the families of the children of Gilead, the son of Machir, the son of Manasseh, of the families of the sons of Joseph, came near, and spoke before Moses, and before the princes, the chief fathers of the children of Israel:]]></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So shall not the inheritance of the children of Israel remove from tribe to tribe: for every one of the children of Israel shall keep himself to the inheritance of the tribe of his father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So shall not the inheritance of the children of Israel remove from tribe to tribe: for every one of the children of Israel shall keep himself to the inheritance of the tribe of his father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So shall not the inheritance of the children of Israel remove from tribe to tribe: for every one of the children of Israel shall keep himself to the inheritance of the tribe of his father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every daughter, that possesses an inheritance in any tribe of the children of Israel, shall be wife unto one of the family of the tribe of her father, that the children of Israel may enjoy every man the inheritance of his father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every daughter, that possesses an inheritance in any tribe of the children of Israel, shall be wife unto one of the family of the tribe of her father, that the children of Israel may enjoy every man the inheritance of his father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every daughter, that possesses an inheritance in any tribe of the children of Israel, shall be wife unto one of the family of the tribe of her father, that the children of Israel may enjoy every man the inheritance of his father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Neither shall the inheritance remove from one tribe to another tribe; but every one of the tribes of the children of Israel shall keep himself to his own inheritanc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Neither shall the inheritance remove from one tribe to another tribe; but every one of the tribes of the children of Israel shall keep himself to his own inheritanc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Even as the LORD commanded Moses, so did the daughters of Zelopheha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Mahlah, Tirzah, and Hoglah, and Milcah, and Noah, the daughters of Zelophehad, were married unto their father's brothers' son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chief fathers of the families of the children of Gilead, the son of Machir, the son of Manasseh, of the families of the sons of Joseph, came near, and spoke before Moses, and before the princes, the chief fathers of the children of Israel:]]></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Mahlah, Tirzah, and Hoglah, and Milcah, and Noah, the daughters of Zelophehad, were married unto their father's brothers' son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Mahlah, Tirzah, and Hoglah, and Milcah, and Noah, the daughters of Zelophehad, were married unto their father's brothers' son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were married into the families of the sons of Manasseh the son of Joseph, and their inheritance remained in the tribe of the family of their fathe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se are the commandments and the judgments, which the LORD commanded by the hand of Moses unto the children of Israel in the plains of Moab by Jordan near Jericho.]]></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se are the commandments and the judgments, which the LORD commanded by the hand of Moses unto the children of Israel in the plains of Moab by Jordan near Jericho.]]></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chief fathers of the families of the children of Gilead, the son of Machir, the son of Manasseh, of the families of the sons of Joseph, came near, and spoke before Moses, and before the princes, the chief fathers of the children of Israel:]]></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y said, The LORD commanded my lord to give the land for an inheritance by lot to the children of Israel: and my lord was commanded by the LORD to give the inheritance of Zelophehad our brother unto his daughter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y said, The LORD commanded my lord to give the land for an inheritance by lot to the children of Israel: and my lord was commanded by the LORD to give the inheritance of Zelophehad our brother unto his daughter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y said, The LORD commanded my lord to give the land for an inheritance by lot to the children of Israel: and my lord was commanded by the LORD to give the inheritance of Zelophehad our brother unto his daughter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f they be married to any of the sons of the other tribes of the children of Israel, then shall their inheritance be taken from the inheritance of our fathers, and shall be put to the inheritance of the tribe unto which they are received: so shall it be taken from the lot of our inheritanc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f they be married to any of the sons of the other tribes of the children of Israel, then shall their inheritance be taken from the inheritance of our fathers, and shall be put to the inheritance of the tribe unto which they are received: so shall it be taken from the lot of our inheritanc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603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3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ரத்தின் சுதந்தரத்தோடே சேர்ந்துபோகும்; இப்படி எங்கள் சுதந்தரத்துக்குச் சீட்டினால் விழு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ங்கில் இராமல் அற்றுப்போ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இஸ்ரவேல் புத்திரருக்கு யூபிலி வருஷம் வந்தாலும், அவர்களுடைய சுதந்தரம் அவர்கள் உட்பட்டு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ரத்தின் சுதந்தரத்தோடே சேர்ந்துபோகும்; இப்படி எங்கள் பிதாக்களுடைய கோத்திர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த்திலிருந்து அது நீங்கிப்போகு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ழுது மோசே கர்த்தருடைய கட்டளையின்படியே இஸ்ரவேல் புத்திரரை நோக்கி: யோசேப்பு புத்திர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ரத்தார் சொல்லுகிறது ச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கர்த்தர் செலொப்பியாத்தின் குமாரத்திகளைக் குறித்த காரியத்தில் கட்டளையிடுகிறதாவது: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க்கு இஷ்டமானவர்களை விவாகஞ்செய்யலாம்; ஆனாலும், தங்கள் பிதாவின் கோத்திரவம்சத்தாரில் மாத்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விவாகஞ்செய்ய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யோசேப்பின் குமாரனுடைய வம்சத்தாரில் மனாசேயின் குமாரனாகிய மாகீருக்குப் பிறந்த கீலேயாத்தின் வம்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இப்படியே இஸ்ரவேல் புத்திரரின் சுதந்தரம் ஒரு கோத்திரத்தைவிட்டு, வேறு கோத்திரத்து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திருக்கும்; இஸ்ரவேல் புத்திரர் அவரவர் தங்கள் தங்கள் பிதாக்களுடைய கோத்திரத்தின் சுதந்தர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லைகொண்டி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இஸ்ரவேல் புத்திரர் அவரவர் தங்கள் தங்கள் பிதாக்களின் சுதந்தரத்தை அநுபவிக்கும்படி,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டைய ஒரு கோத்திரத்திலே சுதந்தரம் அடைந்திருக்கிற எந்தக் குமாரத்தியும் தன் பிதாவின் கோ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ம்சத்தாரில் ஒருவனுக்கு மனைவியா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சுதந்தரமானது ஒரு கோத்திரத்தைவிட்டு வேறொரு கோத்திரத்தைச் சேரக் கூடாது; இஸ்ரவேல் புத்திர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வ்வொரு கோத்திரமும் தன்தன் சுதந்தரத்திலே நிலைகொண்டிருக்கவேண்டுமென்று கட்டளையிட்டிருக்கிறா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கர்த்தர் மோசேக்குக் கட்டளையிட்டபடியே செலொப்பியாத்தின் குமாரத்திகள்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செலொப்பியாத்தின் குமாரத்திகளாகிய மக்லாள் திர்சாள் ஒக்லாள் மில்காள் நோவாள் என்பவர்கள்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ளான தலைவர் சேர்ந்து, மோசேக்கும் இஸ்ரவேல் புத்திரருடைய பிதாக்களில் தலைவராகிய பிரபுக்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வின் சகோதரருடைய புத்திரரை விவாகம்பண்ணினார்கள்; அவர்கள் யோசேப்பின் குமாரனாகிய மனாசே புத்திர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ம்சத்தாரை விவாகம்பண்ணினபடி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ர்களுடைய சுதந்தரம் அவர்கள் பிதாவின் வம்சமான கோத்திரத்தோடே இ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எரிகோவின் அருகே யோர்தானுக்கு இப்புறத்திலுள்ள மோவாபின் சமனான வெளிகளில் கர்த்தர் மோசேயை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புத்திரருக்கு விதித்த கட்டளைகளும் நியாயங்களும் இ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வந்து, அவர்களை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சீட்டுப்போட்டு, தேசத்தை இஸ்ரவேல் புத்திரருக்குச் சுதந்தரமாகக் கொடுக்கும்படி எங்கள் ஆண்டவ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கட்டளையிட்டாரே; அன்றியும், எங்கள் சகோதரனாகிய செலொப்பியாத்தின் சுதந்தரத்தை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த்திகளுக்குக் கொடுக்கவேண்டும் என்றும் எங்கள் ஆண்டவனுக்குக் கர்த்தராலே கட்டளையிட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இப்படியிருக்க, இவர்கள் இஸ்ரவேல் புத்திரருடைய வேறொரு கோத்திரத்தின் புத்திரருக்கு மனைவிகளா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தக் குமாரத்திகளுடைய சுதந்தரம் எங்கள் பிதாக்களுடைய சுதந்தரத்திலிருந்து நீங்கி, அவர்கள் உட்படு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2026-08-01T10:22:37Z</dcterms:created>
  <dcterms:modified xsi:type="dcterms:W3CDTF">2026-08-01T10:22:37Z</dcterms:modified>
  <dc:title>எண்ணாகமம் : 36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