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ாயிரம் நன்மைகள்
அனுதினம் என்னை சூழ்ந்திட
கிருபையும் இரக்கமும் அன்பும் கொண்டீரே
நல்ல எபிநேசராய்  என்னை நடத்தி வந்தீரே
நன்றி சொல்ல வார்த்தை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ை மாலை எல்லாம் வேளையிலும் என்னை 
நடத்தும் உம் கரங்கள் நான் கண்டேன்
தேவை பெருகும் போது சிக்கி தவித்திடாது 
உதவும் உம் கரங்கள் நான் கண்டேன்
எல்லா நெருக்கத்திலும் - என்னை
விழாமல் காக்கும் அன்பின் நல்ல கர்த்த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ப்  பள்ளத்தாக்கில் நான் நடந்த வேளை
மீட்கும்  உம் கரங்கள் நான் கண்டேன்
வாடி நின்ற வேளை மடிந்திடாது என்னை
தாங்கும் உம் கரங்கள் நான் கண்டேன்
எந்தன் மாராவின் வாழ்வை மதுரமாய் மாற்றும்
அன்பின் நல்ல கர்த்த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2026-07-31T20:13:33Z</dcterms:created>
  <dcterms:modified xsi:type="dcterms:W3CDTF">2026-07-31T20:13:33Z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