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ரவி பாயகின்ற ஆறுகள் நீ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தியோரம் வளருகின்ற தோட்டமும் நீ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னை தருகின்ற சந்தனமும் நீ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த்தில் ஒரு பங்கு நீ கொடு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த்தின் பலகனிகள் திற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ம் கொள்ளாதமட்டும் நிரப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து சாயலாய் உருவாக்கி நடத்த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ுகி பெருகிடுங்கள் பூமியெல்லாம் நிரம்பிட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 வாழும் அனைத்தின் மேல் ஆளுகை செய்திட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ானத்து விண்மீன் போல ஒளிக் கொடுப்ப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முதல் நான் உன்னை ஆசீர்வ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ற்கரை மணலை போல பெருக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யின் வாசல்களை உரிமை ஆக்க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நீரண்டை வளருகின்ற செடியும் நீ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ில் மேல் ஏறுகின்ற கொடியும் நீ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ை நிறைந்த உலகத்தில் அன்பு கரம் நீட்ட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மாராவின் கசந்த கண்ணீர் மதுரமா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்னிரெண்டு நீரற்றும் ஏலீமும் உனக்கு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நிழலதனிலே காலமெல்லாம் வாழ்ந்த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கர்த்தரின் குரலுக்கு கவனமாய் செவிகொ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வைக்கு நல்லதையே செய்து நீ வாழ்ந்துவ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ையில்லா நன்மைகளால் நிரப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 வருவதில்லை குணமாக்கும் ஆண்டவர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0. உணவையும் தண்ணீரையும் ஆசீர்வ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டு இருப்பதில்லை யுடிழசவழைn ஆ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ும் உண்மையிலும் ஆராதனை செய்திட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ரிய இனமாக்கி ஆசீர்வ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து பெயரை நான் உய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ாத வாய்க்காலாய் நீ இருப்ப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ெல்லும் இடமெல்லாம் காவலாய் நான் இ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ன்னதை செய்திடுவேன் கைவிடவே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வாழும் இந்த தேசம் உனக்கு த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2026-09-15T09:57:12Z</dcterms:created>
  <dcterms:modified xsi:type="dcterms:W3CDTF">2026-09-15T09:57:12Z</dcterms:modified>
  <dc:title>துதிப் பாடல்கள் : 597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