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3151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ரவி பாயகின்ற ஆறுகள் நீ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தியோரம் வளருகின்ற தோட்டமும் நீ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சனை தருகின்ற சந்தனமும் நீ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த்தில் ஒரு பங்கு நீ கொடு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னத்தின் பலகனிகள் திற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டம் கொள்ளாதமட்டும் நிரப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எனது சாயலாய் உருவாக்கி நடத்துகிற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லுகி பெருகிடுங்கள் பூமியெல்லாம் நிரம்பிட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 வாழும் அனைத்தின் மேல் ஆளுகை செய்திட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வானத்து விண்மீன் போல ஒளிக் கொடுப்ப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று முதல் நான் உன்னை ஆசீர்வ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டற்கரை மணலை போல பெருக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திரியின் வாசல்களை உரிமை ஆக்க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நீரண்டை வளருகின்ற செடியும் நீ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தில் மேல் ஏறுகின்ற கொடியும் நீதா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ை நிறைந்த உலகத்தில் அன்பு கரம் நீட்ட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8. மாராவின் கசந்த கண்ணீர் மதுரமாக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ன்னிரெண்டு நீரற்றும் ஏலீமும் உனக்கு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ல்வாரி நிழலதனிலே காலமெல்லாம் வாழ்ந்திடுவ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9. கர்த்தரின் குரலுக்கு கவனமாய் செவிகொடுத்த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ர்வைக்கு நல்லதையே செய்து நீ வாழ்ந்துவந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ல்லையில்லா நன்மைகளால் நிரப்ப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யாதி வருவதில்லை குணமாக்கும் ஆண்டவர் நா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0. உணவையும் தண்ணீரையும் ஆசீர்வ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லடு இருப்பதில்லை யுடிழசவழைn ஆவதி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ிலும் உண்மையிலும் ஆராதனை செய்திட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ெரிய இனமாக்கி ஆசீர்வதி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து பெயரை நான் உயர்த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சீர்வாத வாய்க்காலாய் நீ இருப்ப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ெல்லும் இடமெல்லாம் காவலாய் நான் இருப்ப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ன்னதை செய்திடுவேன் கைவிடவேமாட்ட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 வாழும் இந்த தேசம் உனக்கு தந்திடுவ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59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2026-07-30T12:40:41Z</dcterms:created>
  <dcterms:modified xsi:type="dcterms:W3CDTF">2026-07-30T12:40:41Z</dcterms:modified>
  <dc:title>துதிப் பாடல்கள் : 597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