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தீர நான் அழு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பா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காயம் பார்த்திடு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ாயம் ஆறிடும்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ோடே நீ வந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க இருப்பேனே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பாத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ேன் உலகிலே அறியாத இடம் தே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ராக வந்து என்னை மீட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தெரியாத ஆட்டைப் 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ேன் உலக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ராக வந்து என்னை மீட்டீரே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ங்கினேன் நீர் என்னைக் கண்ட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ினேன் நீர் என்னைப் பார்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ண்டை வ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2026-09-16T22:28:42Z</dcterms:created>
  <dcterms:modified xsi:type="dcterms:W3CDTF">2026-09-16T22:28:42Z</dcterms:modified>
  <dc:title>துதிப் பாடல்கள் : 117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