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தீர நான் அழுத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பாத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காயம் பார்த்திடு என்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காயம் ஆறிடும் என்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க்கையோடே நீ வந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ையாக இருப்பேனே என்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பாதை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ேன் உலகிலே அறியாத இடம் தே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மேய்ப்பராக வந்து என்னை மீட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ை தெரியாத ஆட்டைப் போல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ேன் உலக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மேய்ப்பராக வந்து என்னை மீட்டீரே – 2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லங்கினேன் நீர் என்னைக் கண்ட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றினேன் நீர் என்னைப் பார்த்த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ினண்டை வந்த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2026-06-15T08:30:28Z</dcterms:created>
  <dcterms:modified xsi:type="dcterms:W3CDTF">2026-06-15T08:30:28Z</dcterms:modified>
  <dc:title>துதிப் பாடல்கள் : 117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