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ப் பிரதான ஆசாரியரும் மூப்பர் யாவரும் சாட்சிகொடுப்பார்கள்; அவர்கள் கையிலே நான் சகோதரருக்கு நிருபங்களை வாங்கிக்கொண்டு தமஸ்குவிலிருக்கிறவர்களும் தண்டிக்கப்படும்படிக்கு, அவர்களைக் கட்டி, எருசலேமுக்குக் கொண்டுவரும்படி அவ்விடத்திற்குப்போன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ப் பிரதான ஆசாரியரும் மூப்பர் யாவரும் சாட்சிகொடுப்பார்கள்; அவர்கள் கையிலே நான் சகோதரருக்கு நிருபங்களை வாங்கிக்கொண்டு தமஸ்குவிலிருக்கிறவர்களும் தண்டிக்கப்படும்படிக்கு, அவர்களைக் கட்டி, எருசலேமுக்குக் கொண்டுவரும்படி அவ்விடத்திற்குப்போன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 நான் பிரயாணப்பட்டுத் தமஸ்குவுக்குச் சமீபமானபோது, மத்தியான வேளையிலே சடிதியாய் வானத்திலிருந்து பேரொளி உண்டாகி, என்னைச்சுற்றிப் பிரகாசித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 நான் பிரயாணப்பட்டுத் தமஸ்குவுக்குச் சமீபமானபோது, மத்தியான வேளையிலே சடிதியாய் வானத்திலிருந்து பேரொளி உண்டாகி, என்னைச்சுற்றிப் பிரகாசித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தரையிலே விழுந்தேன். அப்பொழுது: சவுலே, சவுலே, நீ என்னை ஏன் துன்பப்படுத்துகிறாய் என்று என்னுடனே சொல்லுகிற ஒரு சத்தத்தைக் கேட்ட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: ஆண்டவரே, நீர் யார் என்றேன். அவர்: நீ துன்பப்படுத்துகிற நசரேயனாகிய இயேசு நானே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: ஆண்டவரே, நீர் யார் என்றேன். அவர்: நீ துன்பப்படுத்துகிற நசரேயனாகிய இயேசு நானே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ுடனேகூட இருந்தவர்கள் வெளிச்சத்தைக்கண்டு, பயமடைந்தார்கள்; என்னுடனே பேசினவருடைய சத்தத்தையோ அவர்கள் கேட்க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ுடனேகூட இருந்தவர்கள் வெளிச்சத்தைக்கண்டு, பயமடைந்தார்கள்; என்னுடனே பேசினவருடைய சத்தத்தையோ அவர்கள் கேட்க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: ஆண்டவரே, நான் என்னசெய்யவேண்டும் என்றேன். அதற்குக் கர்த்தர்: நீ எழுந்து, தமஸ்குவுக்குப் போ; நீ செய்யும்படி நியமிக்கப்பட்டதெல்லாம் அங்கே உனக்குச் சொல்லப்படும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பிதாக்களே, நான் இப்பொழுது உங்களுக்குச் சொல்லப்போகிற நியாயங்களுக்குச் செவிகொடுப்பீர்களாக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: ஆண்டவரே, நான் என்னசெய்யவேண்டும் என்றேன். அதற்குக் கர்த்தர்: நீ எழுந்து, தமஸ்குவுக்குப் போ; நீ செய்யும்படி நியமிக்கப்பட்டதெல்லாம் அங்கே உனக்குச் சொல்லப்படும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ஒளியின் மகிமையினாலே நான் பார்வையற்றுப்போனபடியினால், என்னோடிருந்தவர்களால் கைலாகு கொடுத்து வழிநடத்தப்பட்டுத் தமஸ்குவுக்கு வந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ஒளியின் மகிமையினாலே நான் பார்வையற்றுப்போனபடியினால், என்னோடிருந்தவர்களால் கைலாகு கொடுத்து வழிநடத்தப்பட்டுத் தமஸ்குவுக்கு வந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வேதப்பிரமாணத்தின்படியே பக்தியுள்ளவனும், அங்கே குடியிருக்கிற சகல யூதராலும் நல்லவனென்று சாட்சிபெற்றவனுமாகிய அனனியா என்னும் ஒருவன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வேதப்பிரமாணத்தின்படியே பக்தியுள்ளவனும், அங்கே குடியிருக்கிற சகல யூதராலும் நல்லவனென்று சாட்சிபெற்றவனுமாகிய அனனியா என்னும் ஒருவன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னிடத்தில் வந்துநின்று: சகோதரனாகிய சவுலே, பார்வையடைவாயாக என்றான்; அந்நேரமே நான் பார்வையடைந்து, அவனை ஏறிட்டுப்பார்த்த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னிடத்தில் வந்துநின்று: சகோதரனாகிய சவுலே, பார்வையடைவாயாக என்றான்; அந்நேரமே நான் பார்வையடைந்து, அவனை ஏறிட்டுப்பார்த்த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நம்முடைய முன்னோர்களின் தேவனுடைய திருவுளத்தை நீ அறியவும், நீதிபரரைத் தரிசிக்கவும், அவருடைய திருவாய்மொழியைக்கேட்கவும், அவர் உன்னை முன்னமே தெரிந்துகொண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நம்முடைய முன்னோர்களின் தேவனுடைய திருவுளத்தை நீ அறியவும், நீதிபரரைத் தரிசிக்கவும், அவருடைய திருவாய்மொழியைக்கேட்கவும், அவர் உன்னை முன்னமே தெரிந்துகொண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கண்டவைகளையும் கேட்டவைகளையும் குறித்துச் சகல மனுஷருக்குமுன்பாக அவருக்குச் சாட்சியாயிருப்ப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எபிரெயுபாஷையிலே தங்களுடனே பேசுகிறதை அவர்கள் கேட்டபொழுது, அதிக அமைதலாயிருந்தார்கள். அப்பொழுது அவன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நீ தாமதிக்கிறதென்ன? நீ எழுந்து கர்த்தருடைய நாமத்தைத் தொழுதுகொண்டு ஞானஸ்நானம்பெற்று, உன் பாவங்கள் போகக் கழுவப்படு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நீ தாமதிக்கிறதென்ன? நீ எழுந்து கர்த்தருடைய நாமத்தைத் தொழுதுகொண்டு ஞானஸ்நானம்பெற்று, உன் பாவங்கள் போகக் கழுவப்படு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எருசலேமுக்குத் திரும்பிவந்து, தேவாலயத்தில் ஜெபம்பண்ணிக்கொண்டிருக்கையில், ஞானதிருஷ்டியடைந்து, அவரைத் தரிசித்த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எருசலேமுக்குத் திரும்பிவந்து, தேவாலயத்தில் ஜெபம்பண்ணிக்கொண்டிருக்கையில், ஞானதிருஷ்டியடைந்து, அவரைத் தரிசித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என்னை நோக்கி: நீ என்னைக்குறித்துச் சொல்லும் சாட்சியை இவர்கள் ஏற்றுக்கொள்ளமாட்டார்கள்; ஆதலால் நீ தாமதம்பண்ணாமல் சீக்கிரமாய் எருசலேமைவிட்டுப் புறப்பட்டுப்போ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என்னை நோக்கி: நீ என்னைக்குறித்துச் சொல்லும் சாட்சியை இவர்கள் ஏற்றுக்கொள்ளமாட்டார்கள்; ஆதலால் நீ தாமதம்பண்ணாமல் சீக்கிரமாய் எருசலேமைவிட்டுப் புறப்பட்டுப்போ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நான்: ஆண்டவரே, உம்மிடத்தில் விசுவாசமாயிருக்கிறவர்களை நான் காவலில் வைத்து ஜெபஆலயங்களிலே அடித்தத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நான்: ஆண்டவரே, உம்மிடத்தில் விசுவாசமாயிருக்கிறவர்களை நான் காவலில் வைத்து ஜெபஆலயங்களிலே அடித்தத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்முடைய சாட்சியாகிய ஸ்தேவானுடைய இரத்தம் சிந்தப்படுகிறபோது, நானும் அருகே நின்று, அவனைக் கொலைசெய்வதற்குச் சம்மதித்து, அவனைக் கொலைசெய்தவர்களின் வஸ்திரங்களைக் காத்துக்கொண்டிருந்ததையும், இவர்கள் அறிந்திருக்கிறார்களே என்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்முடைய சாட்சியாகிய ஸ்தேவானுடைய இரத்தம் சிந்தப்படுகிறபோது, நானும் அருகே நின்று, அவனைக் கொலைசெய்வதற்குச் சம்மதித்து, அவனைக் கொலைசெய்தவர்களின் வஸ்திரங்களைக் காத்துக்கொண்டிருந்ததையும், இவர்கள் அறிந்திருக்கிறார்களே என்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எபிரெயுபாஷையிலே தங்களுடனே பேசுகிறதை அவர்கள் கேட்டபொழுது, அதிக அமைதலாயிருந்தார்கள். அப்பொழுது அவன்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அவர்: நீ போ, நான் உன்னைத் தூரமாய்ப் புறஜாதிகளிடத்திலே அனுப்புவேன் என்று சொன்னார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வார்த்தைவரைக்கும் அவனுக்குச் செவிகொடுத்தார்கள். பின்பு: இப்படிப்பட்டவனை பூமியிலிருந்து அகற்றவேண்டும், இவன் உயிரோடிருக்கிறது நியாயமல்லவென்று மிகுந்த சத்தமிட்டுச் சொன்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வார்த்தைவரைக்கும் அவனுக்குச் செவிகொடுத்தார்கள். பின்பு: இப்படிப்பட்டவனை பூமியிலிருந்து அகற்றவேண்டும், இவன் உயிரோடிருக்கிறது நியாயமல்லவென்று மிகுந்த சத்தமிட்டுச் சொன்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்விதமாய் அவர்கள் கூக்குரலிட்டுத் தங்கள் மேல்வஸ்திரங்களை எறிந்துவிட்டு, ஆகாயத்திலே புழுதியைத் தூற்றிக்கொண்டிருக்கையில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ேனாபதி அவனைக் கோட்டைக்குள்ளே கொண்டுவரும்படி கட்டளையிட்டு, அவர்கள் அவனுக்கு விரோதமாய் இப்படிக் கூக்குரலிட்ட முகாந்தரத்தை அறியும்படிக்கு அவனைச் சவுக்கால் அடித்து விடுவிக்கச் சொன்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ேனாபதி அவனைக் கோட்டைக்குள்ளே கொண்டுவரும்படி கட்டளையிட்டு, அவர்கள் அவனுக்கு விரோதமாய் இப்படிக் கூக்குரலிட்ட முகாந்தரத்தை அறியும்படிக்கு அவனைச் சவுக்கால் அடித்து விடுவிக்கச் சொன்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 அவர்கள் அவனை வாரினால் அழுந்தக்கட்டும்போது, பவுல் சமீபமாய் நின்ற நூற்றுக்கு அதிபதியை நோக்கி: ரோமனும் நியாயம் விசாரிக்கப்படாதவனுமாயிருக்கிற மனுஷனை அடிக்கிறது உங்களுக்கு நியாயமா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 அவர்கள் அவனை வாரினால் அழுந்தக்கட்டும்போது, பவுல் சமீபமாய் நின்ற நூற்றுக்கு அதிபதியை நோக்கி: ரோமனும் நியாயம் விசாரிக்கப்படாதவனுமாயிருக்கிற மனுஷனை அடிக்கிறது உங்களுக்கு நியாயமா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ூற்றுக்கு அதிபதி அதைக்கேட்டு சேனாபதியினிடத்திற்குப் போய், அதை அறிவித்து: நீர் செய்யப்போகிறதைக் குறித்து எச்சரிக்கையாயிரும்; இந்த மனுஷன் ரோம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ூற்றுக்கு அதிபதி அதைக்கேட்டு சேனாபதியினிடத்திற்குப் போய், அதை அறிவித்து: நீர் செய்யப்போகிறதைக் குறித்து எச்சரிக்கையாயிரும்; இந்த மனுஷன் ரோம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யூதன், சிலிசியா நாட்டிலுள்ள தர்சுபட்டணத்திலே பிறந்து, இந்த நகரத்திலே கமாலியேலின் பாதத்தருகே வளர்ந்து, முன்னோர்களுடைய வேதப்பிரமாணத்தின்படியே திட்டமாய்ப் போதிக்கப்பட்டு, இன்றையத்தினம் நீங்களெல்லாரும் தேவனைக்குறித்து வைராக்கியமுள்ளவர்களாயிருக்கிறதுபோல நானும் வைராக்கியமுள்ளவனாயிருந்த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சேனாபதி பவுலினிடத்தில் வந்து: நீ ரோமனா? எனக்குச் சொல் என்றான். அதற்கு அவன்: நான் ரோமன்தான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ேனாபதி பிரதியுத்தரமாக: நான் மிகுந்த திரவியத்தினாலே இந்தச் சிலாக்கியத்தைச் சம்பாதித்தேன் என்றான். அதற்குப் பவுல்: நானோ அந்தச் சிலாக்கியத்திற்குரியவனாகப் பிறந்தேன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ேனாபதி பிரதியுத்தரமாக: நான் மிகுந்த திரவியத்தினாலே இந்தச் சிலாக்கியத்தைச் சம்பாதித்தேன் என்றான். அதற்குப் பவுல்: நானோ அந்தச் சிலாக்கியத்திற்குரியவனாகப் பிறந்தேன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ை அடித்து விசாரிக்கும்படி எத்தனமாயிருந்தவர்கள் உடனே அவனை விட்டுவிட்டார்கள். சேனாபதி அவன் ரோமனென்று அறிந்து, அவனைக் கட்டுவித்ததற்காகப் பயந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ை அடித்து விசாரிக்கும்படி எத்தனமாயிருந்தவர்கள் உடனே அவனை விட்டுவிட்டார்கள். சேனாபதி அவன் ரோமனென்று அறிந்து, அவனைக் கட்டுவித்ததற்காகப் பய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வுலின்மேல் யூதராலே ஏற்படுத்தப்பட்ட குற்றம் இன்னதென்று நிச்சயமாய் அறிய விரும்பி, அவன் மறுநாளிலே அவனைக் கட்டவிழ்த்து, பிரதான ஆசாரியரையும் ஆலோசனை சங்கத்தார் அனைவரையும் கூடிவரும்படி கட்டளையிட்டு, அவனைக் கூட்டிக்கொண்டுபோய், அவர்களுக்கு முன்பாக நிறுத்த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வுலின்மேல் யூதராலே ஏற்படுத்தப்பட்ட குற்றம் இன்னதென்று நிச்சயமாய் அறிய விரும்பி, அவன் மறுநாளிலே அவனைக் கட்டவிழ்த்து, பிரதான ஆசாரியரையும் ஆலோசனை சங்கத்தார் அனைவரையும் கூடிவரும்படி கட்டளையிட்டு, அவனைக் கூட்டிக்கொண்டுபோய், அவர்களுக்கு முன்பாக நிறுத்தி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வுலின்மேல் யூதராலே ஏற்படுத்தப்பட்ட குற்றம் இன்னதென்று நிச்சயமாய் அறிய விரும்பி, அவன் மறுநாளிலே அவனைக் கட்டவிழ்த்து, பிரதான ஆசாரியரையும் ஆலோசனை சங்கத்தார் அனைவரையும் கூடிவரும்படி கட்டளையிட்டு, அவனைக் கூட்டிக்கொண்டுபோய், அவர்களுக்கு முன்பாக நிறுத்த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யூதன், சிலிசியா நாட்டிலுள்ள தர்சுபட்டணத்திலே பிறந்து, இந்த நகரத்திலே கமாலியேலின் பாதத்தருகே வளர்ந்து, முன்னோர்களுடைய வேதப்பிரமாணத்தின்படியே திட்டமாய்ப் போதிக்கப்பட்டு, இன்றையத்தினம் நீங்களெல்லாரும் தேவனைக்குறித்து வைராக்கியமுள்ளவர்களாயிருக்கிறதுபோல நானும் வைராக்கியமுள்ளவனாயிருந்த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யூதன், சிலிசியா நாட்டிலுள்ள தர்சுபட்டணத்திலே பிறந்து, இந்த நகரத்திலே கமாலியேலின் பாதத்தருகே வளர்ந்து, முன்னோர்களுடைய வேதப்பிரமாணத்தின்படியே திட்டமாய்ப் போதிக்கப்பட்டு, இன்றையத்தினம் நீங்களெல்லாரும் தேவனைக்குறித்து வைராக்கியமுள்ளவர்களாயிருக்கிறதுபோல நானும் வைராக்கியமுள்ளவனாயிருந்த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இந்த மார்க்கத்தாராகிய புருஷரையும் ஸ்திரீகளையும் கட்டி, சிறைச்சாலைகளில் ஒப்புவித்து, மரணபரியந்தம் துன்பப்படுத்தின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ப் பிரதான ஆசாரியரும் மூப்பர் யாவரும் சாட்சிகொடுப்பார்கள்; அவர்கள் கையிலே நான் சகோதரருக்கு நிருபங்களை வாங்கிக்கொண்டு தமஸ்குவிலிருக்கிறவர்களும் தண்டிக்கப்படும்படிக்கு, அவர்களைக் கட்டி, எருசலேமுக்குக் கொண்டுவரும்படி அவ்விடத்திற்குப்போன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d letters unto the brethren, and went to Damascus, to bring them which were there bou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in order to be pun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came to pass, that, as I made my journey, and was come nigh unto Damascus about no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ddenly there shone from heaven a great light round abou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fell unto the ground, and heard a voice saying unto me, Saul, Saul, why persecute you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 answered, Who are you, Lord? And he said unto me, I am Jesus of Nazareth, whom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ecu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y that were with me saw indeed the light, and were afraid; but they heard not the voi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hat spoke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 said, What shall I do, LORD? And the Lord said unto me, Arise, and go into Damascu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en, brethren, and fathers, hear all of you my defence which I make now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t shall be told you of all things which are appointed for you to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I could not see for the glory of that light, being led by the hand of them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e, I came into Damasc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one Ananias, a devout man according to the law, having a good report of all the Jews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t th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Came unto me, and stood, and said unto me, Brother Saul, receive your sight. And the same hour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ed up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aid, The God of our fathers has chosen you, that you should know his will, and se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 One, and should hear the voice of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you shall be his witness unto all men of what you have seen and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(And when they heard that he spoke in the Hebrew tongue to them, they kept the more silence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now why tarry you? arise, and be baptized, and wash away your sins, calling on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came to pass, that, when I was come again to Jerusalem, even while I praye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, I was in a tra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aw him saying unto me, Make haste, and get you quickly out of Jerusalem: for they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 your testimony concerning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said, Lord, they know that I imprisoned and beat in every synagogue them that believed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the blood of your martyr Stephen was shed, I also was standing by, and consenting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death, and kept the raiment of them that sle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ays,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aid unto me, Depart: for I will send you far behind unto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y gave him audience unto this word, and then lifted up their voices, and said, Away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a fellow from the earth: for it is not fit that he should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s they cried out, and cast off their clothes, and threw dust into the ai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chief captain commanded him to be brought into the castle, and bade that he shoul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amined by scourging; that he might know wherefore they cried so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s they bound him with thongs, Paul said unto the centurion that stood by, Is it lawful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o scourge a man that is a Roman, and uncondemn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n the centurion heard that, he went and told the chief captain, saying, Take heed w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: for this man is a R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am verily a man which am a Jew, born in Tarsus, a city in Cilicia, yet brought up in this c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the chief captain came, and said unto him, Tell me, are you a Roman? He said, Y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chief captain answered, With a great sum obtained I this freedom. And Paul said, Bu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free b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immediately they departed from him which should have examined him: and the chief capt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was afraid, after he knew that he was a Roman, and because he had boun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On the next day, because he would have known the certainty wherefore he was accused of the Je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loosed him from his bands, and commanded the chief priests and all their council to appe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Paul down, and set him 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feet of Gamaliel, and taught according to the perfect manner of the law of the father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zealous toward God, as all of you all are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 persecuted this way unto the death, binding and delivering into prisons both men and wo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s also the high priest does bear me witness, and all the estate of the elders: from whom also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2026-06-21T07:44:03Z</dcterms:created>
  <dcterms:modified xsi:type="dcterms:W3CDTF">2026-06-21T07:44:03Z</dcterms:modified>
  <dc:title>அப்போஸ்தலர்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