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presProps" Target="presProps.xml"/>
  <Relationship Id="rId60" Type="http://schemas.openxmlformats.org/officeDocument/2006/relationships/viewProps" Target="viewProps.xml"/>
  <Relationship Id="rId6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ை நோக்கி: நான் உங்களிடத்துக்கு ஏற்கனவே அனுப்பிக்கொண்டிருந்தும், நீங்கள் கேளாமற்போன என் ஊழியக்காரராகிய தீர்க்கதரிசிகளின் வார்த்தைகளை நீங்கள்கேட்கும்படிக்கும்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ன் உங்கள் முன்வைத்த என் நியாயப்பிரமாணத்தின்படி நீங்கள் நடக்கும்படிக்கும், நீங்கள் என் சொல்லைக் கேளாமற்போனால்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ன் உங்கள் முன்வைத்த என் நியாயப்பிரமாணத்தின்படி நீங்கள் நடக்கும்படிக்கும், நீங்கள் என் சொல்லைக் கேளாமற்போனால்,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இந்த ஆலயத்தைச் சீலோவாப்போலாக்கி, இந்த நகரத்தைப் பூமியிலுள்ள எல்லா ஜாதிகளுக்கு முன்பாகவும் சாபமாக்கிப்போடுவேன் என்று கர்த்தர் உரைக்கிறார் என்று சொல் என்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ான் இந்த ஆலயத்தைச் சீலோவாப்போலாக்கி, இந்த நகரத்தைப் பூமியிலுள்ள எல்லா ஜாதிகளுக்கு முன்பாகவும் சாபமாக்கிப்போடுவேன் என்று கர்த்தர் உரைக்கிறார் என்று சொல் என்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ரேமியா இந்த வார்த்தைகளையெல்லாம் கர்த்தருடைய ஆலயத்திலே சொல்லும்போது, ஆசாரியர்களும், தீர்க்கதரிசிகளும், சகல ஜனங்களும் கேட்ட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ரேமியா இந்த வார்த்தைகளையெல்லாம் கர்த்தருடைய ஆலயத்திலே சொல்லும்போது, ஆசாரியர்களும், தீர்க்கதரிசிகளும், சகல ஜனங்களும் கேட்ட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கல ஜனங்களுக்கும் சொல்லக் கர்த்தர் தனக்குக் கற்பித்தவைகளையெல்லாம் எரேமியா சொல்லி முடித்தபோது ஆசாரியர்களும் தீர்க்கதரிசிகளும் சகல ஜனங்களும் அவனைப் பிடித்து: நீ சாகவே சாகவேண்டு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கல ஜனங்களுக்கும் சொல்லக் கர்த்தர் தனக்குக் கற்பித்தவைகளையெல்லாம் எரேமியா சொல்லி முடித்தபோது ஆசாரியர்களும் தீர்க்கதரிசிகளும் சகல ஜனங்களும் அவனைப் பிடித்து: நீ சாகவே சாகவேண்ட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சகல ஜனங்களுக்கும் சொல்லக் கர்த்தர் தனக்குக் கற்பித்தவைகளையெல்லாம் எரேமியா சொல்லி முடித்தபோது ஆசாரியர்களும் தீர்க்கதரிசிகளும் சகல ஜனங்களும் அவனைப் பிடித்து: நீ சாகவே சாகவேண்ட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சியாவின் குமாரனும் யூதாவின் ராஜாவுமாகிய யோயாக்கீமுடைய ராஜ்யபாரத்தின் துவக்கத்திலே கர்த்தரால் உண்டான வார்த்தை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ந்த ஆலயம் சீலோவைப்போலாகி, இந்த நகரம் குடியில்லாமல் பாழாய்ப்போம் என்று, நீ கர்த்தருடைய நாமத்திலே தீர்க்கதரிசனம் சொல்வானேன் என்று சொல்லி, ஜனங்கள் எல்லாரும் கர்த்தருடைய ஆலயத்திலே எரேமியாவுக்கு விரோதமாய்க் கூடினார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ந்த ஆலயம் சீலோவைப்போலாகி, இந்த நகரம் குடியில்லாமல் பாழாய்ப்போம் என்று, நீ கர்த்தருடைய நாமத்திலே தீர்க்கதரிசனம் சொல்வானேன் என்று சொல்லி, ஜனங்கள் எல்லாரும் கர்த்தருடைய ஆலயத்திலே எரேமியாவுக்கு விரோதமாய்க் கூடின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ந்த ஆலயம் சீலோவைப்போலாகி, இந்த நகரம் குடியில்லாமல் பாழாய்ப்போம் என்று, நீ கர்த்தருடைய நாமத்திலே தீர்க்கதரிசனம் சொல்வானேன் என்று சொல்லி, ஜனங்கள் எல்லாரும் கர்த்தருடைய ஆலயத்திலே எரேமியாவுக்கு விரோதமாய்க் கூடின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யூதாவின் பிரபுக்கள் இந்த வர்த்தமானங்களைக் கேட்டு, ராஜாவின் வீட்டிலிருந்து கர்த்தருடைய ஆலயத்துக்குப் போய், கர்த்தருடைய புதிய வாசலில் உட்கார்ந்த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யூதாவின் பிரபுக்கள் இந்த வர்த்தமானங்களைக் கேட்டு, ராஜாவின் வீட்டிலிருந்து கர்த்தருடைய ஆலயத்துக்குப் போய், கர்த்தருடைய புதிய வாசலில் உட்கார்ந்த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ஆசாரியர்களும் தீர்க்கதரிசிகளும், பிரபுக்களையும் சகல ஜனங்களையும் நோக்கி: இந்த மனுஷன் மரண ஆக்கினைக்குப் பாத்திரன்; உங்கள் செவிகளாலே நீங்கள் கேட்டபடி, இந்த நகரத்துக்கு விரோதமாகத் தீர்க்கதரிசனம் சொன்னானே என்ற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ப்பொழுது ஆசாரியர்களும் தீர்க்கதரிசிகளும், பிரபுக்களையும் சகல ஜனங்களையும் நோக்கி: இந்த மனுஷன் மரண ஆக்கினைக்குப் பாத்திரன்; உங்கள் செவிகளாலே நீங்கள் கேட்டபடி, இந்த நகரத்துக்கு விரோதமாகத் தீர்க்கதரிசனம் சொன்னானே என்ற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எரேமியா எல்லாப் பிரபுக்களையும், எல்லா ஜனங்களையும் நோக்கி: நீங்கள் கேட்ட எல்லா வார்த்தைகளையும் இந்த ஆலயத்துக்கும் இந்த நகரத்துக்கும் விரோதமாகத் தீர்க்கதரிசனமாய்ச் சொல்லக் கர்த்தர் என்னை அனுப்பின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ப்பொழுது எரேமியா எல்லாப் பிரபுக்களையும், எல்லா ஜனங்களையும் நோக்கி: நீங்கள் கேட்ட எல்லா வார்த்தைகளையும் இந்த ஆலயத்துக்கும் இந்த நகரத்துக்கும் விரோதமாகத் தீர்க்கதரிசனமாய்ச் சொல்லக் கர்த்தர் என்னை அனுப்பின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ொழுதும் நீங்கள் உங்கள் வழிகளையும், உங்கள் கிரியைகளையும் சீர்ப்படுத்தி, உங்கள் தேவனாகிய கர்த்தருடைய சத்தத்தைக் கேளுங்கள்; அப்பொழுது கர்த்தர் உங்களுக்கு விரோதமாய்ச் சொன்ன தீங்குக்கு மனஸ்தாபப்படுவ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சியாவின் குமாரனும் யூதாவின் ராஜாவுமாகிய யோயாக்கீமுடைய ராஜ்யபாரத்தின் துவக்கத்திலே கர்த்தரால் உண்டான வார்த்தை: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ப்பொழுதும் நீங்கள் உங்கள் வழிகளையும், உங்கள் கிரியைகளையும் சீர்ப்படுத்தி, உங்கள் தேவனாகிய கர்த்தருடைய சத்தத்தைக் கேளுங்கள்; அப்பொழுது கர்த்தர் உங்களுக்கு விரோதமாய்ச் சொன்ன தீங்குக்கு மனஸ்தாபப்படுவ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னோவெனில், இதோ, உங்கள் கையில் இருக்கிறேன்; உங்கள் பார்வைக்கு நன்மையும் நியாயமுமாயிருக்கிறதை எனக்குச் செய்யுங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கிலும் நீங்கள் என்னைக் கொன்றுபோட்டால், நீங்கள் குற்றமில்லாத இரத்தப்பழியை உங்கள்மேலும் இந்த நகரத்தின்மேலும் இதின் குடிகளின்மேலும் சுமத்திக்கொள்வீர்களென்று நிச்சமாய் அறியுங்கள்; இந்த வார்த்தைகளையெல்லாம் உங்கள் செவிகளிலே சொல்லக் கர்த்தர் மெய்யாகவே என்னை உங்களிடத்திற்கு அனுப்பினார் என்று சொன்ன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கிலும் நீங்கள் என்னைக் கொன்றுபோட்டால், நீங்கள் குற்றமில்லாத இரத்தப்பழியை உங்கள்மேலும் இந்த நகரத்தின்மேலும் இதின் குடிகளின்மேலும் சுமத்திக்கொள்வீர்களென்று நிச்சமாய் அறியுங்கள்; இந்த வார்த்தைகளையெல்லாம் உங்கள் செவிகளிலே சொல்லக் கர்த்தர் மெய்யாகவே என்னை உங்களிடத்திற்கு அனுப்பினார் என்று சொன்ன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ஆகிலும் நீங்கள் என்னைக் கொன்றுபோட்டால், நீங்கள் குற்றமில்லாத இரத்தப்பழியை உங்கள்மேலும் இந்த நகரத்தின்மேலும் இதின் குடிகளின்மேலும் சுமத்திக்கொள்வீர்களென்று நிச்சமாய் அறியுங்கள்; இந்த வார்த்தைகளையெல்லாம் உங்கள் செவிகளிலே சொல்லக் கர்த்தர் மெய்யாகவே என்னை உங்களிடத்திற்கு அனுப்பினார் என்று சொன்ன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பிரபுக்களும் சகல ஜனங்களும், ஆசாரியர்களையும் தீர்க்கதரிசிகளையும் நோக்கி: இந்த மனுஷன் மரண ஆக்கினைக்குப் பாத்திரனல்ல; நம்முடைய தேவனாகிய கர்த்தரின் நாமத்திலே நம்முடனே பேசினான் என்ற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பிரபுக்களும் சகல ஜனங்களும், ஆசாரியர்களையும் தீர்க்கதரிசிகளையும் நோக்கி: இந்த மனுஷன் மரண ஆக்கினைக்குப் பாத்திரனல்ல; நம்முடைய தேவனாகிய கர்த்தரின் நாமத்திலே நம்முடனே பேசினான் என்ற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ேசத்திலே மூப்பானவர்களில் சிலர் எழும்பி சபையாகிய ஜனங்களை நோக்கி: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ேசத்திலே மூப்பானவர்களில் சிலர் எழும்பி சபையாகிய ஜனங்களை நோக்கி: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யூதாவின் ராஜாவாகிய எசேக்கியாவின் நாட்களில் மொரேசா ஊரானாகிய மீகா தீர்க்கதரிசனஞ்சொல்லி, யூதாவின் சகல ஜனங்களையும் பார்த்து: சீயோன் வயல்வெளியாக உழப்பட்டு, எருசலேம் மண்மேடுகளாய்ப்போம்; இந்த ஆலயத்தின் பர்வதம் காட்டிலுள்ள மேடுகளாய்ப்போம் என்று சேனைகளின் கர்த்தர் உரைத்தார் என்று சொன்ன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கர்த்தருடைய ஆலயத்தின் பிராகாரத்திலே நின்றுகொண்டு, கர்த்தருடைய ஆலயத்திலே பணியவருகிற யூதாவுடைய பட்டணங்களின் குடிகள் அனைவரோடும் சொல்லும்படி நான் உனக்குக் கற்பித்த எல்லா வார்த்தைகளையும் அவர்களுக்குச் சொல்லு; ஒரு வார்த்தையையும் குறைத்துப்போடாதே என்று கர்த்தர் சொல்லுகிறா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யூதாவின் ராஜாவாகிய எசேக்கியாவின் நாட்களில் மொரேசா ஊரானாகிய மீகா தீர்க்கதரிசனஞ்சொல்லி, யூதாவின் சகல ஜனங்களையும் பார்த்து: சீயோன் வயல்வெளியாக உழப்பட்டு, எருசலேம் மண்மேடுகளாய்ப்போம்; இந்த ஆலயத்தின் பர்வதம் காட்டிலுள்ள மேடுகளாய்ப்போம் என்று சேனைகளின் கர்த்தர் உரைத்தார் என்று சொன்ன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யூதாவின் ராஜாவாகிய எசேக்கியாவின் நாட்களில் மொரேசா ஊரானாகிய மீகா தீர்க்கதரிசனஞ்சொல்லி, யூதாவின் சகல ஜனங்களையும் பார்த்து: சீயோன் வயல்வெளியாக உழப்பட்டு, எருசலேம் மண்மேடுகளாய்ப்போம்; இந்த ஆலயத்தின் பர்வதம் காட்டிலுள்ள மேடுகளாய்ப்போம் என்று சேனைகளின் கர்த்தர் உரைத்தார் என்று சொன்ன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ை யூதாவின் ராஜாவாகிய எசேக்கியாவும் மற்ற யூதர்களும் சேர்ந்து கொன்றுபோட்டார்களா? அவன் கர்த்தருக்குப் பயந்து, கர்த்தரின் முகத்தை நோக்கிக் கெஞ்சினானல்லவா? அப்பொழுது கர்த்தர் அவர்களுக்கு விரோதமாகச் சொல்லியிருந்த தீங்குக்கு மனஸ்தாபப்பட்டார்; இப்போதும், நாம் நம்முடைய ஆத்துமாவுக்கு விரோதமாக மகா பொல்லாப்பை வரப்பண்ணுகிறவர்களாயிருக்கிறோமே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ை யூதாவின் ராஜாவாகிய எசேக்கியாவும் மற்ற யூதர்களும் சேர்ந்து கொன்றுபோட்டார்களா? அவன் கர்த்தருக்குப் பயந்து, கர்த்தரின் முகத்தை நோக்கிக் கெஞ்சினானல்லவா? அப்பொழுது கர்த்தர் அவர்களுக்கு விரோதமாகச் சொல்லியிருந்த தீங்குக்கு மனஸ்தாபப்பட்டார்; இப்போதும், நாம் நம்முடைய ஆத்துமாவுக்கு விரோதமாக மகா பொல்லாப்பை வரப்பண்ணுகிறவர்களாயிருக்கிறோமே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ை யூதாவின் ராஜாவாகிய எசேக்கியாவும் மற்ற யூதர்களும் சேர்ந்து கொன்றுபோட்டார்களா? அவன் கர்த்தருக்குப் பயந்து, கர்த்தரின் முகத்தை நோக்கிக் கெஞ்சினானல்லவா? அப்பொழுது கர்த்தர் அவர்களுக்கு விரோதமாகச் சொல்லியிருந்த தீங்குக்கு மனஸ்தாபப்பட்டார்; இப்போதும், நாம் நம்முடைய ஆத்துமாவுக்கு விரோதமாக மகா பொல்லாப்பை வரப்பண்ணுகிறவர்களாயிருக்கிறோமே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ீரியாத்யாரீம் ஊரானாகிய செமாயாவின் குமாரன் உரியா என்னும் ஒரு மனுஷனும் கர்த்தருடைய நாமத்திலே தீர்க்கதரிசனம் சொல்லுகிறவனாயிருந்தான்; அவன் எரேமியாவின் வார்த்தைகளுக்குச் சரியாக இந்த நகரத்துக்கும் இந்த தேசத்துக்கும் விரோதமாகத் தீர்க்கதரிசனம் சொன்ன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ீரியாத்யாரீம் ஊரானாகிய செமாயாவின் குமாரன் உரியா என்னும் ஒரு மனுஷனும் கர்த்தருடைய நாமத்திலே தீர்க்கதரிசனம் சொல்லுகிறவனாயிருந்தான்; அவன் எரேமியாவின் வார்த்தைகளுக்குச் சரியாக இந்த நகரத்துக்கும் இந்த தேசத்துக்கும் விரோதமாகத் தீர்க்கதரிசனம் சொன்ன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ீரியாத்யாரீம் ஊரானாகிய செமாயாவின் குமாரன் உரியா என்னும் ஒரு மனுஷனும் கர்த்தருடைய நாமத்திலே தீர்க்கதரிசனம் சொல்லுகிறவனாயிருந்தான்; அவன் எரேமியாவின் வார்த்தைகளுக்குச் சரியாக இந்த நகரத்துக்கும் இந்த தேசத்துக்கும் விரோதமாகத் தீர்க்கதரிசனம் சொன்ன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யோயாக்கீம் ராஜாவும் அவனுடைய சகல பராக்கிரமசாலிகளும் பிரபுக்களும் அவன் வார்த்தைகளைக் கேட்டபோது, ராஜா அவனைக் கொன்றுபோடும்படி எத்தனித்தான்; அதை உரியா கேட்டு, பயந்து, ஓடிப்போய், எகிப்திலே சேர்ந்த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யோயாக்கீம் ராஜாவும் அவனுடைய சகல பராக்கிரமசாலிகளும் பிரபுக்களும் அவன் வார்த்தைகளைக் கேட்டபோது, ராஜா அவனைக் கொன்றுபோடும்படி எத்தனித்தான்; அதை உரியா கேட்டு, பயந்து, ஓடிப்போய், எகிப்திலே சேர்ந்த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கர்த்தருடைய ஆலயத்தின் பிராகாரத்திலே நின்றுகொண்டு, கர்த்தருடைய ஆலயத்திலே பணியவருகிற யூதாவுடைய பட்டணங்களின் குடிகள் அனைவரோடும் சொல்லும்படி நான் உனக்குக் கற்பித்த எல்லா வார்த்தைகளையும் அவர்களுக்குச் சொல்லு; ஒரு வார்த்தையையும் குறைத்துப்போடாதே என்று கர்த்தர் சொல்லுகிறார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யோயாக்கீம் ராஜாவும் அவனுடைய சகல பராக்கிரமசாலிகளும் பிரபுக்களும் அவன் வார்த்தைகளைக் கேட்டபோது, ராஜா அவனைக் கொன்றுபோடும்படி எத்தனித்தான்; அதை உரியா கேட்டு, பயந்து, ஓடிப்போய், எகிப்திலே சேர்ந்த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யோயாக்கீம்ராஜா அக்போரின் குமாரனாகிய எல்நாத்தானையும் அவனோடேகூட வேறே சிலரையும் எகிப்துவரைக்கும் அனுப்பினான்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ப்பொழுது யோயாக்கீம்ராஜா அக்போரின் குமாரனாகிய எல்நாத்தானையும் அவனோடேகூட வேறே சிலரையும் எகிப்துவரைக்கும் அனுப்பினான்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வர்கள் உரியாவை எகிப்திலிருந்து கொண்டுவந்து, அவனை யோயாக்கீம் ராஜாவினிடத்தில் விட்டார்கள்; அவன் பட்டயத்தாலே அவனைவெட்டி, அவன் உடலை நீச ஜனங்களின் பிரேதக்குழிகளிடத்திலே எறிந்துவிட்டான் என்ற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இவர்கள் உரியாவை எகிப்திலிருந்து கொண்டுவந்து, அவனை யோயாக்கீம் ராஜாவினிடத்தில் விட்டார்கள்; அவன் பட்டயத்தாலே அவனைவெட்டி, அவன் உடலை நீச ஜனங்களின் பிரேதக்குழிகளிடத்திலே எறிந்துவிட்டான் என்ற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னாலும் எரேமியாவைக கொல்ல ஜனங்களின் கையில் ஒப்புக்கொடாதபடி, சாப்பானுடைய குமாரனாகிய அகீக்காம் அவனுக்குச் சகாயமாயிருந்த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ஆனாலும் எரேமியாவைக கொல்ல ஜனங்களின் கையில் ஒப்புக்கொடாதபடி, சாப்பானுடைய குமாரனாகிய அகீக்காம் அவனுக்குச் சகாயமாயிருந்த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கர்த்தருடைய ஆலயத்தின் பிராகாரத்திலே நின்றுகொண்டு, கர்த்தருடைய ஆலயத்திலே பணியவருகிற யூதாவுடைய பட்டணங்களின் குடிகள் அனைவரோடும் சொல்லும்படி நான் உனக்குக் கற்பித்த எல்லா வார்த்தைகளையும் அவர்களுக்குச் சொல்லு; ஒரு வார்த்தையையும் குறைத்துப்போடாதே என்று கர்த்தர் சொல்லுகி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கள் செய்கைகளுடைய பொல்லாப்பினிமித்தம் நான் அவர்களுக்குச் செய்ய நினைக்கிற தீங்குக்கு நான் மனஸ்தாபப்படத்தக்கதாக ஒருவேளை அவர்கள் கேட்டு, அவரவர் தம்தம் பொல்லாத வழியைவிட்டுத் திரும்புவ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்கள் செய்கைகளுடைய பொல்லாப்பினிமித்தம் நான் அவர்களுக்குச் செய்ய நினைக்கிற தீங்குக்கு நான் மனஸ்தாபப்படத்தக்கதாக ஒருவேளை அவர்கள் கேட்டு, அவரவர் தம்தம் பொல்லாத வழியைவிட்டுத் திரும்புவ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ை நோக்கி: நான் உங்களிடத்துக்கு ஏற்கனவே அனுப்பிக்கொண்டிருந்தும், நீங்கள் கேளாமற்போன என் ஊழியக்காரராகிய தீர்க்கதரிசிகளின் வார்த்தைகளை நீங்கள்கேட்கும்படிக்கும்,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3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y law, which I have set before you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o hearken to the words of my servants the prophets, whom I sent unto you, both rising up earl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sending them, but all of you have not hearkene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en will I make this house like Shiloh, and will make this city a curse to all the nation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So the priests and the prophets and all the people heard Jeremiah speaking these words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Now it came to pass, when Jeremiah had made an end of speaking all that the LORD had command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 to speak unto all the people, that the priests and the prophets and all the people took h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ing, You shall surely di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n the beginning of the reign of Jehoiakim the son of Josiah king of Judah came this word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hy have you prophesied in the name of the LORD, saying, This house shall be like Shiloh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s city shall be desolate without an inhabitant? And all the people were gathered against Jeremia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house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When the princes of Judah heard these things, then they came up from the king's house u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use of the LORD, and sat down in the entry of the new gate of the LORD's hou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n spoke the priests and the prophets unto the princes and to all the people, saying, This ma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 worthy to die; for he has prophesied against this city, as all of you have heard with your e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n spoke Jeremiah unto all the princes and to all the people, saying, The LORD sent me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ophesy against this house and against this city all the words that all of you have he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refore now amend your ways and your doings, and obey the voice of the LORD your God;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 will repent him of the evil that he has pronounced against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s for me, behold, I am in your hand: do with me as seems good and meet unto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But know all of you for certain, that if all of you put me to death, all of you shall surel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ing innocent blood upon yourselves, and upon this city, and upon the inhabitants thereof: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ruthfully the LORD has sent me unto you to speak all these words in your e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n said the princes and all the people unto the priests and to the prophets; This man is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thy to die: for he has spoken to us in the name of the LORD ou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en rose up certain of the elders of the land, and spoke to all the assembly of the peopl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Micah the Morasthite prophesied in the days of Hezekiah king of Judah, and spoke to al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us says the LORD; Stand in the court of the LORD's house, and speak unto all the citie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ople of Judah, saying, Thus says the LORD of hosts; Zion shall be plowed like a field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 shall become heaps, and the mountain of the house as the high places of a fore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Did Hezekiah king of Judah and all Judah put him at all to death? did he not fear the LORD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sought the LORD, and the LORD repented him of the evil which he had pronounced against them? Th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ght we procure great evil against our sou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there was also a man that prophesied in the name of the LORD, Urijah the son of Shemaiah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rjathjearim, who prophesied against this city and against this land according to all the word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emi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when Jehoiakim the king, with all his mighty men, and all the princes, heard his words,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 sought to put him to death: but when Urijah heard it, he was afraid, and fled, and went i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dah, which come to worship in the LORD's house, all the words that I command you to speak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gyp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Jehoiakim the king sent men into Egypt, namely, Elnathan the son of Achbor, and certain m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him into Egyp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they fetched forth Urijah out of Egypt, and brought him unto Jehoiakim the king; who sl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 with the sword, and cast his dead body into the graves of the common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Nevertheless the hand of Ahikam the son of Shaphan was with Jeremiah, that they should not gi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 into the hand of the people to put him to dea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; diminish not a wor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f so be they will hearken, and turn every man from his evil way, that I may repent m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il, which I purpose to do unto them because of the evil of their do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you shall say unto them, Thus says the LORD; If all of you will not hearken to me, to walk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2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2026-07-18T18:07:53Z</dcterms:created>
  <dcterms:modified xsi:type="dcterms:W3CDTF">2026-07-18T18:07:53Z</dcterms:modified>
  <dc:title>எரேமியா : 26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