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glory gilds the sacred page, 
Majestic, like the sun : 
It gives a light to every age ; 
It gives, but borrows n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hand that gave it still supplies 
The gracious light and heat : 
Its truths upon the nations rise ; 
They rise, but never se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everlasting thanks be Thine 
For such a bright display, 
As makes a world of darkness shine 
With beams of heavenly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soul rejoices to pursue 
The steps of Him I love, 
Till glory breaks upon my view 
In brighter worlds ab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2026-09-08T11:00:49Z</dcterms:created>
  <dcterms:modified xsi:type="dcterms:W3CDTF">2026-09-08T11:00:49Z</dcterms:modified>
  <dc:title>Hymn : 261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