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6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st of the weary, joy of the sad;
Hope of the dreary, light of the glad;
Home of the stranger, strength to the end;
Refuge from danger, Saviour and Frie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illow where, lying, love rests its head;
Peace of the dying, life of the dead;
Path of the lowly, prize at the end;
Breath of the holy, Saviour and Frie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my feet stumble, to Thee I'll cry, 
Crown of the humble, cross of the high;
When my steps wander, over me bend,
Truer and fonder, Saviour and Frien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Ever confessing Thee, I will raise
Unto Thee blessing, glory, and praise;
All my endeavour, world without end,
Thine to be ever, Saviour and Frie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2026-07-30T15:30:26Z</dcterms:created>
  <dcterms:modified xsi:type="dcterms:W3CDTF">2026-07-30T15:30:26Z</dcterms:modified>
  <dc:title>Hymn : 109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