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2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மாதானம் வேண்டுமா ஜெபம் செய்வோம்
சங்கடங்கள் நீங்கவே ஜெபம் செய்திடுவோம்
நிலை மாற வேண்டுமா ஜெபம் செய்வோம்
மனம் மாற வேண்டுமா ஜெபம் செய்திட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ழங்காலில் நாம் நின்றுவிட்டால்
முடியாது என்று ஒன்றுமில்லை
வாக்குதத்தம் நாம் பற்றிக்கொண்டால்
வாழ்வில் இனி ஒரு தோல்வியில்ல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ேதனைகள் நீங்கவே ஜெபம் செய்வோம்
வெற்றி வாழ்க்கை வாழவே ஜெபம் செய்திட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ியாவும் ஒரு மனிதன்தான்
ஜெபித்திட மழை மறைந்ததே
மீண்டும் அவன் வந்து ஜெபிக்கையில்
நின்ற மழை அன்று பொழிந்தத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ிசுவாசத்தோடு நாம் ஜெபம் செய்வோம்
கருத்தாக யாவரும் ஜெபம் செய்திட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வரே விண்ணப்பம் செய்யும்போது
மானிடர் நாம் ஜெபிக்க தயங்கலாகுமோ
கற்றுத் தந்தார் நாமும் ஜெபித்திட – அவர்
சித்தப்படி என்றும் நடந்திட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னத் தாழ்மையோடு நாம் ஜெபம் செய்வோம்
உயிர் உள்ள நாள் வரை ஜெபம் செய்திட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மாதானம் வேண்டுமா ஜெபம் செய்வோம்
சங்கடங்கள் நீங்கவே ஜெபம் செய்திடுவோம்
நிலை மாற வேண்டுமா ஜெபம் செய்வோம்
மனம் மாற வேண்டுமா ஜெபம் செய்திட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2026-07-31T14:59:56Z</dcterms:created>
  <dcterms:modified xsi:type="dcterms:W3CDTF">2026-07-31T14:59:56Z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