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5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rm as a rock, that in the mighty ocean
Hurls back the waves, and with majestic form, 
Grand and sublime, amid their wild commotion 
Heeds not the tempest nor the raging stor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rm as a rock ! no power shall cleave asunder, 
Though lightnings flash and thunders loudly roar; 
So will we trust in Him, our great Redeemer---- 
Jesus, our hiding-place, for evermo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irm as a rock, that in the thirsty desert
Veils like a cloud the noontide's burning ray, 
While with delight the worn and weary traveller
Turns to its shadow from his lonely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irm as a rock, though surges dash 
around us !
Firm as a rock, though trials dark may fall ! 
Yet shall we cling to Him, the Rock of Ages,
Jesus, the Holy One, our All in All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irm as a rock, when earthly scenes 
are waning !
Firm as a rock, when Jordan's billows roll ! 
Firm as a rock, we'll rest upon His promise !
Jesus, the Refuge of the weary sou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2026-09-16T19:51:36Z</dcterms:created>
  <dcterms:modified xsi:type="dcterms:W3CDTF">2026-09-16T19:51:36Z</dcterms:modified>
  <dc:title>Hymn : 551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