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presProps" Target="presProps.xml"/>
  <Relationship Id="rId46" Type="http://schemas.openxmlformats.org/officeDocument/2006/relationships/viewProps" Target="viewProps.xml"/>
  <Relationship Id="rId4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ுக்கு விரோதமாய்த் துரோகம்பண்ணி, பொய்பேசி, எங்கள் தேவனைவிட்டுப் பின்வாங்கினோம்; கொடுமையாகவும் கலகமாகவும் பேசினோம்; கள்ளவார்த்தைகளைக் கர்ப்பந்தரித்து, இருதயத்திலிருந்து பிறப்பிக்கப்பண்ணினோ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ுக்கு விரோதமாய்த் துரோகம்பண்ணி, பொய்பேசி, எங்கள் தேவனைவிட்டுப் பின்வாங்கினோம்; கொடுமையாகவும் கலகமாகவும் பேசினோம்; கள்ளவார்த்தைகளைக் கர்ப்பந்தரித்து, இருதயத்திலிருந்து பிறப்பிக்கப்பண்ணினோ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ியாயம் பின்னிட்டு அகன்றது; நீதி தூரமாய் நின்றது; சத்தியம் வீதியிலே இடறி, யதார்த்தம் வந்து சேரமாட்டாமற்போகிற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ியாயம் பின்னிட்டு அகன்றது; நீதி தூரமாய் நின்றது; சத்தியம் வீதியிலே இடறி, யதார்த்தம் வந்து சேரமாட்டாமற்போகிற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த்தியம் தள்ளுபடியாயிற்று; பொல்லாப்பை விட்டு விலகுகிறவன் கொள்ளையாகிறான்; இதைக் கர்த்தர் பார்த்து நியாயமில்லையென்று விசனமுள்ளவரான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த்தியம் தள்ளுபடியாயிற்று; பொல்லாப்பை விட்டு விலகுகிறவன் கொள்ளையாகிறான்; இதைக் கர்த்தர் பார்த்து நியாயமில்லையென்று விசனமுள்ளவரான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ஒருவரும் இல்லையென்று கண்டு, விண்ணப்பம் பண்ணுகிறவன் இல்லையென்று ஆச்சரியப்பட்டார்; ஆதலால் அவருடைய புயமே அவருக்கு இரட்சிப்பாகி, அவருடைய நீதியே அவரைத் தாங்குகிற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ஒருவரும் இல்லையென்று கண்டு, விண்ணப்பம் பண்ணுகிறவன் இல்லையென்று ஆச்சரியப்பட்டார்; ஆதலால் அவருடைய புயமே அவருக்கு இரட்சிப்பாகி, அவருடைய நீதியே அவரைத் தாங்குகிற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 நீதியை மார்க்கவசமாக அணிந்து, இரட்சிப்பென்னும் சீராவைத் தமது சிரசில் தரித்து, நீதிசரிக்கட்டுதலென்னும் வஸ்திரங்களை உடுப்பாக உடுத்து, வைராக்கியத்தைச் சால்வையாகப் போர்த்துக்கொண்ட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 நீதியை மார்க்கவசமாக அணிந்து, இரட்சிப்பென்னும் சீராவைத் தமது சிரசில் தரித்து, நீதிசரிக்கட்டுதலென்னும் வஸ்திரங்களை உடுப்பாக உடுத்து, வைராக்கியத்தைச் சால்வையாகப் போர்த்துக்கொண்ட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தலால், நியாயம் எங்களுக்குத் தூரமாயிருக்கிறது, நீதி எங்களைத் தொடர்ந்து பிடிக்காது; வெளிச்சத்துக்குக் காத்திருந்தோம், இதோ, இருள்; பிரகாசத்துக்குக் காத்திருந்தோம், ஆனாலும் அந்தகாரத்திலே நடக்கிறோ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ிரியைகளுக்குத்தக்க பலனை அளிப்பார், தம்முடைய சத்துருக்களிடத்தில் உக்கிரத்தை சரிக்கட்டி, தம்முடைய பகைஞருக்குத் தக்க பலனையும், தீவுகளுக்குத்தக்க பலனையும் சரிக்கட்டுவ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ிரியைகளுக்குத்தக்க பலனை அளிப்பார், தம்முடைய சத்துருக்களிடத்தில் உக்கிரத்தை சரிக்கட்டி, தம்முடைய பகைஞருக்குத் தக்க பலனையும், தீவுகளுக்குத்தக்க பலனையும் சரிக்கட்டுவ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சூரியன் அஸ்தமிக்குந்திசைதொடங்கி கர்த்தரின் நாமத்துக்கும், சூரியன் உதிக்குந்திசைதொடங்கி அவருடைய மகிமைக்கும் பயப்படுவார்கள்; வெள்ளம்போல் சத்துரு வரும்போது, கர்த்தருடைய ஆவியானவர் அவனுக்கு விரோதமாய்க் கொடியேற்றுவ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சூரியன் அஸ்தமிக்குந்திசைதொடங்கி கர்த்தரின் நாமத்துக்கும், சூரியன் உதிக்குந்திசைதொடங்கி அவருடைய மகிமைக்கும் பயப்படுவார்கள்; வெள்ளம்போல் சத்துரு வரும்போது, கர்த்தருடைய ஆவியானவர் அவனுக்கு விரோதமாய்க் கொடியேற்றுவ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தோ, இரட்சிக்கக் கூடாதடிக்குக் கர்த்தருடைய கை குறுகிப்போகவுமில்லை; கேட்கக் கூடாதபடிக்கு அவருடைய செவி மந்தமாகவுமில்லை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ங்கள் அக்கிரமங்களே உங்களுக்கும் உங்கள் தேவனுக்கும் நடுவாகப் பிரிவினை உண்டாக்குகிறது; உங்கள் பாவங்களே அவர் உங்களுக்குச் செவிகொடாதபடிக்கு அவருடைய முகத்தை உங்களுக்கு மறைக்கிற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ங்கள் அக்கிரமங்களே உங்களுக்கும் உங்கள் தேவனுக்கும் நடுவாகப் பிரிவினை உண்டாக்குகிறது; உங்கள் பாவங்களே அவர் உங்களுக்குச் செவிகொடாதபடிக்கு அவருடைய முகத்தை உங்களுக்கு மறைக்கிற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ஏனென்றால், உங்கள் கைகள் இரத்தத்தாலும், உங்கள் விரல்கள் அக்கிரமத்தாலும், கறைப்பட்டிருக்கிறது, உங்கள் உதடுகள் பொய்யைப் பேசி, உங்கள் நாவு நியாயக்கேட்டை வசனிக்கிற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ஏனென்றால், உங்கள் கைகள் இரத்தத்தாலும், உங்கள் விரல்கள் அக்கிரமத்தாலும், கறைப்பட்டிருக்கிறது, உங்கள் உதடுகள் பொய்யைப் பேசி, உங்கள் நாவு நியாயக்கேட்டை வசனிக்கிறத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தியைத் தேடுகிறவனுமில்லை, சத்தியத்தின்படி வழக்காடுகிறவனுமில்லை; மாயையை நம்பி, அபத்தமானதைப் பேசுகிறார்கள்; தீமையைக் கர்ப்பந்தரித்து, அக்கிரமத்தைப் பெறுகிற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தலால், நியாயம் எங்களுக்குத் தூரமாயிருக்கிறது, நீதி எங்களைத் தொடர்ந்து பிடிக்காது; வெளிச்சத்துக்குக் காத்திருந்தோம், இதோ, இருள்; பிரகாசத்துக்குக் காத்திருந்தோம், ஆனாலும் அந்தகாரத்திலே நடக்கிறோ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தியைத் தேடுகிறவனுமில்லை, சத்தியத்தின்படி வழக்காடுகிறவனுமில்லை; மாயையை நம்பி, அபத்தமானதைப் பேசுகிறார்கள்; தீமையைக் கர்ப்பந்தரித்து, அக்கிரமத்தைப் பெறுகிற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ட்டுவிரியனின் முட்டைகளை அடைகாத்து, சிலந்தியின் நெசவுகளை நெய்கிறார்கள்; அவைகளின் முட்டைகளைச் சாப்பிடுகிறவன் சாவான்; அவைகள் நெருக்கப்பட்டதேயானால் விரியன் புறப்படு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ட்டுவிரியனின் முட்டைகளை அடைகாத்து, சிலந்தியின் நெசவுகளை நெய்கிறார்கள்; அவைகளின் முட்டைகளைச் சாப்பிடுகிறவன் சாவான்; அவைகள் நெருக்கப்பட்டதேயானால் விரியன் புறப்படு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ைகளின் நெசவுகள் வஸ்திரங்களுக்கேற்றவைகள் அல்ல; தங்கள் கிரியைகளாலே தங்களை மூடிக்கொள்ளமாட்டார்கள்; அவர்கள் கிரியைகள் அக்கிரமக்கிரியைகள்; கொடுமையான செய்கை அவர்கள் கைகளிலிருக்கிறத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ைகளின் நெசவுகள் வஸ்திரங்களுக்கேற்றவைகள் அல்ல; தங்கள் கிரியைகளாலே தங்களை மூடிக்கொள்ளமாட்டார்கள்; அவர்கள் கிரியைகள் அக்கிரமக்கிரியைகள்; கொடுமையான செய்கை அவர்கள் கைகளிலிருக்கிற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கள் கால்கள் பொல்லாப்புச் செய்ய ஓடி, குற்றமில்லாத இரத்தத்தைச் சிந்தத் தீவிரிக்கிறது, அவர்கள் நினைவுகள் அக்கிரமநினைவுகள்; பாழ்க்கடிப்பும் அழிவும் அவர்கள் வழிகளிலிருக்கிறது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கள் கால்கள் பொல்லாப்புச் செய்ய ஓடி, குற்றமில்லாத இரத்தத்தைச் சிந்தத் தீவிரிக்கிறது, அவர்கள் நினைவுகள் அக்கிரமநினைவுகள்; பாழ்க்கடிப்பும் அழிவும் அவர்கள் வழிகளிலிருக்கிறது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சமாதான வழியை அறியார்கள்; அவர்கள் நடைகளில் நியாயமில்லை; தங்கள் பாதைகளைத் தாங்களே கோணலாக்கிக்கொண்டார்கள்; அவைகளில் நடக்கிற ஒருவனும் சமாதானத்தை அறிய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சமாதான வழியை அறியார்கள்; அவர்கள் நடைகளில் நியாயமில்லை; தங்கள் பாதைகளைத் தாங்களே கோணலாக்கிக்கொண்டார்கள்; அவைகளில் நடக்கிற ஒருவனும் சமாதானத்தை அறிய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ீட்பர் சீயோனுக்கும், யாக்கோபிலே மீறுதலைவிட்டுத் திரும்புகிறவர்களுக்கும், வருவார் என்று கர்த்தர் சொல்லுகி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ங்கள் குருடரைப்போல் சுவரைப் பிடித்து, கண்ணில்லாதவர்களைப்போல் தடவுகிறோம்; இரவில் இடறுகிறதுபோலப் பட்டப்பகலிலும் இடறுகிறோம்; செத்தவர்களைப்போல் பாழிடங்களில் இருக்கிறோம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உன்மேலிருக்கிற என் ஆவியும், நான் உன் வாயில் அருளிய என் வார்த்தைகளும், இதுமுதல் என்றென்றைக்கும் உன் வாயிலிருந்தும், உன் சந்ததியின் வாயிலிருந்தும், உன் சந்ததியினுடைய சந்ததியின் வாயிலிருந்தும் நீங்குவதில்லையென்று கர்த்தர் சொல்லுகிறார்; இது எனக்கு அவர்களோடிருக்கும் என் உடன்படிக்கையென்று கர்த்தர் சொல்லுகிறார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உன்மேலிருக்கிற என் ஆவியும், நான் உன் வாயில் அருளிய என் வார்த்தைகளும், இதுமுதல் என்றென்றைக்கும் உன் வாயிலிருந்தும், உன் சந்ததியின் வாயிலிருந்தும், உன் சந்ததியினுடைய சந்ததியின் வாயிலிருந்தும் நீங்குவதில்லையென்று கர்த்தர் சொல்லுகிறார்; இது எனக்கு அவர்களோடிருக்கும் என் உடன்படிக்கையென்று கர்த்தர் சொல்லுகிறார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உன்மேலிருக்கிற என் ஆவியும், நான் உன் வாயில் அருளிய என் வார்த்தைகளும், இதுமுதல் என்றென்றைக்கும் உன் வாயிலிருந்தும், உன் சந்ததியின் வாயிலிருந்தும், உன் சந்ததியினுடைய சந்ததியின் வாயிலிருந்தும் நீங்குவதில்லையென்று கர்த்தர் சொல்லுகிறார்; இது எனக்கு அவர்களோடிருக்கும் என் உடன்படிக்கையென்று கர்த்தர் சொல்லுகிற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ங்கள் குருடரைப்போல் சுவரைப் பிடித்து, கண்ணில்லாதவர்களைப்போல் தடவுகிறோம்; இரவில் இடறுகிறதுபோலப் பட்டப்பகலிலும் இடறுகிறோம்; செத்தவர்களைப்போல் பாழிடங்களில் இருக்கிறோ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ாங்கள் அனைவரும் கரடிகளைப்போல உறுமி, புறாக்களைப்போலக் கூவிக்கொண்டிருக்கிறோம், நியாயத்துக்குக் காத்திருந்தோம், அதைக்காணோம்; இரட்சிப்புக்குக் காத்திருந்தோம், அது எங்களுக்குத் தூரமாயிற்ற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ாங்கள் அனைவரும் கரடிகளைப்போல உறுமி, புறாக்களைப்போலக் கூவிக்கொண்டிருக்கிறோம், நியாயத்துக்குக் காத்திருந்தோம், அதைக்காணோம்; இரட்சிப்புக்குக் காத்திருந்தோம், அது எங்களுக்குத் தூரமாயிற்ற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ங்கள் மீறுதல்கள் உமக்கு முன்பாக மிகுதியாயிருந்து, எங்கள் பாவங்கள் எங்களுக்கு விரோதமாய்ச் சாட்சிசொல்லுகிறது, எங்கள் மீறுதல்கள் எங்களோடே இருக்கிறது; எங்கள் அக்கிரமங்களை அறிந்திருக்கிறோ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ங்கள் மீறுதல்கள் உமக்கு முன்பாக மிகுதியாயிருந்து, எங்கள் பாவங்கள் எங்களுக்கு விரோதமாய்ச் சாட்சிசொல்லுகிறது, எங்கள் மீறுதல்கள் எங்களோடே இருக்கிறது; எங்கள் அக்கிரமங்களை அறிந்திருக்கிறோ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4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ದ್ರೋಹ ಮಾಡಿ ದ್ದೇವೆ, ಕರ್ತನಿಗೆ ಸುಳ್ಳಾಡಿದ್ದೇವೆ; ನಮ್ಮ ದೇವರ ಕಡೆಯಿಂದ ಹಿಂದಿರುಗಿದ್ದೇವೆ; ಬಲಾತ್ಕಾರದ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ಿರುಗಿ ಬೀಳುವಿಕೆಯ ಕಾರ್ಯಗಳನ್ನು ಮಾತಾಡಿದ್ದೇವೆ; ಹೃದಯದಲ್ಲಿ ಸುಳ್ಳು ಮಾತುಗಳನ್ನು ಕಲ್ಪಿಸಿಕೊಂಡು ನುಡಿದಿದ್ದೇ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ನ್ಯಾಯವು ಸಹ ಹಿಂದಕ್ಕೆ ತಿರುಗಿ ಸಲ್ಪಟ್ಟಿದೆ. ನೀತಿಯು ದೂರದಲ್ಲಿ ನಿಲ್ಲುತ್ತದೆ; ಸತ್ಯವು ಬೀದಿಯ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ಿದ್ದುಹೋಯಿತು. ಯಥಾರ್ಥತೆಯು ಪ್ರವೇಶಿಸುವದೇ ಇ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ಹೌದು, ಸತ್ಯವು ಇಲ್ಲದೇ ಹೋಯಿತು; ಕೆಟ್ಟದ್ದನ್ನು ಬಿಟ್ಟುಬಿಡುವವನು ಸುಲಿಗೆ ಯಾಗುತ್ತಾನೆ; ಕರ್ತನು ಅದ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ೋಡಿದನು, ಅದ ರಲ್ಲಿ ನ್ಯಾಯವಿಲ್ಲದ್ದರಿಂದ ಆತನಿಗೆ ಮೆಚ್ಚಿಕೆಯಾಗಲ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ಯಾವ ಮನುಷ್ಯನೂ ಇಲ್ಲದೆ ಇರುವದನ್ನು ಆತನು ನೋಡಿ, ಮಧ್ಯಸ್ಥಗಾರನು ಇಲ್ಲವೆಂದು ಆಶ್ಚರ್ಯಪಟ್ಟನು; ಆಗ ಆತನ ಬಾಹ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ನಗೋಸ್ಕರ ರಕ್ಷಣೆಯನ್ನೂ ನೀತಿಯನ್ನೂ ತಂದಿತು. ಅದೇ ಆತನನ್ನು ಉದ್ಧಾರಮಾಡಿ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ಅವನು ನೀತಿಯನ್ನು ಕವಚದ ಹಾಗೆ ಧರಿಸಿಕೊಂಡು, ರಕ್ಷಣೆಯ ಶಿರಸ್ತ್ರಾಣವನ್ನು ತನ್ನ ತಲೆಯ ಮೇಲೆ ಇಟ್ಟುಕೊಂಡನ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್ರತೀಕಾರದ ವಸ್ತ್ರ ಗಳನ್ನು ಹೊದಿಕೆಯಾಗಿ ಹೊದ್ದುಕೊಂಡು ಆಸಕ್ತಿಯನ್ನು ಮೇಲಂಗಿಯಾಗಿ ತೊಟ್ಟುಕೊಂಡ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ಆದದರಿಂದ ನ್ಯಾಯವು ನಮಗೆ ದೂರವಾಯಿತು; ನೀತಿಯು ನಮ್ಮನ್ನು ಸೇರದು; ಬೆಳಕಿ ಗೋಸ್ಕರ ಕಾದುಕೊಳ್ಳುತ್ತೇವೆ, ಆದರೆ ಇಗ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ಅವರ ಕ್ರಿಯೆಗಳ ಪ್ರಕಾರವೇ ಸರಿಯಾಗಿ ಸಲ್ಲಿಸುವನು; ತನ್ನ ವೈರಿ ಗಳಿಗೆ ಕ್ರೋಧವನ್ನೂ ತನ್ನ ಶತ್ರುಗಳಿಗೂ ದ್ವೀಪಗ ಳಿಗ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್ರತಿಫಲವನ್ನು ಸಲ್ಲಿಸ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ಆಗ ಪಶ್ಚಿ ಮದ ಕಡೆಯವರು ಕರ್ತನ ಹೆಸರಿಗೂ ಸೂರ್ಯೋ ದಯದ ಕಡೆಯವರು ಆತನ ಘನಕ್ಕೂ ಭಯಪಡು ವರು. ವೈರಿಯು ಪ್ರಳಯದಂತ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ರುವಾಗ ಕರ್ತನ ಆತ್ಮನು ಅವನಿಗೆ ವಿರೋಧವಾಗಿ ಧ್ವಜವನ್ನೆತ್ತ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ಇಗೋ, ಕರ್ತನ ಕೈ ರಕ್ಷಿಸಲಾರದ ಹಾಗೆ ಮೋಟುಗೈಯಲ್ಲ. ಆತನ ಕಿವಿ ಕೇಳ ಲಾರದ ಹಾಗೆ ಕಿವುಡ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ನಿಮ್ಮ ಅಕ್ರಮಗಳೇ ನಿಮ್ಮನ್ನು ನಿಮ್ಮ ದೇವರಿಂದ ಅಗಲಿಸಿಯವೆ; ನಿಮ್ಮ ಪಾಪಗಳೇ ಆತನು ಕೇಳದ ಹಾಗೆ ಆತನ ಮುಖವನ್ನು ನಿಮ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ರೆಮಾಡಿಯ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ನಿಮ್ಮ ಕೈಗಳು ರಕ್ತದಿಂದಲೂ ನಿಮ್ಮ ಬೆರಳುಗಳು ಅಕ್ರಮದಿಂದಲೂ ಮೈಲಿಗೆಯಾಗಿವೆ; ನಿಮ್ಮ ತುಟಿಗಳು ಸುಳ್ಳ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ಾತಾಡುತ್ತವೆ; ನಿಮ್ಮ ನಾಲಿಗೆ ಅನ್ಯಾಯವನ್ನು ನುಡಿಯುತ್ತ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ನ್ಯಾಯಕ್ಕೋಸ್ಕರ ಕರೆಯುವವನು ಯಾವನೂ ಇಲ್ಲ; ಇಲ್ಲವೆ ಸತ್ಯಕ್ಕೋಸ್ಕರ ಬೇಡು ವವನು ಒಬ್ಬನೂ ಇಲ್ಲ. ವ್ಯರ್ಥತ್ವದ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ತ್ತಲೆ, ಪ್ರಕಾಶವನ್ನು ಹಾರೈಸಿ ಅಂಧಕಾರದಲ್ಲಿ ನಡೆದುಕೊಳ್ಳು ತ್ತೇ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ಿಶ್ವಾಸ ಇಡು ತ್ತಾರೆ. ಸುಳ್ಳನ್ನು ಮಾತಾಡುತ್ತಾರೆ; ಕೇಡನ್ನು ಗರ್ಭಧರಿಸಿ ಕೊಳ್ಳುತ್ತಾರೆ ಅಕ್ರಮವನ್ನು ಹೆರು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ಹಾವಿನಂತೆ ಮೊಟ್ಟೆಗಳನ್ನು ಮರಿ ಮಾಡುತ್ತಾರೆ, ಜೇಡಹುಳದ ನೂಲನ್ನು ನೇಯುತ್ತಾರೆ; ಅದರ ಮೊಟ್ಟೆಗಳನ್ನು ತಿನ್ನುವವ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ಾಯುವನು; ಒಡೆಯುವಂಥಾದ್ದರಿಂದ ವಿಷದ ಮರಿಯು ಹೊರಡ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ಅವರ ನೂಲು ವಸ್ತ್ರಕ್ಕಾಗದು; ತಮ್ಮ ಕೆಲಸಗಳಿಂದ ತಮ್ಮನ್ನು ಹೊದ್ದು ಕೊಳ್ಳರು; ಅವರ ಕೆಲಸಗಳು ಅಕ್ರಮದ ಕೆಲಸಗಳೇ; ಅವ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ೈಗಳಲ್ಲಿ ಹಿಂಸೆಯ ಕ್ರಿಯೆಗಳು ಅ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ಅವರ ಕಾಲುಗಳು ಕೇಡಿಗೆ ಓಡುತ್ತವೆ; ಅಪರಾಧವಿಲ್ಲದ ರಕ್ತ ವನ್ನು ಚೆಲ್ಲುವದಕ್ಕೆ ತ್ವರೆಪಡುತ್ತವೆ. ಅವರ ಆಲೋ ಚನೆ ಗಳ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ುಷ್ಟತನದ ಆಲೋಚನೆಗಳೇ; ನಷ್ಟವೂ ನಾಶವೂ ಅವರ ಮಾರ್ಗಗಳಲ್ಲಿ ಅ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ಸಮಾ ಧಾನದ ಮಾರ್ಗವನ್ನರಿಯರು; ಅವರ ದಾರಿಗಳಲ್ಲಿ ನ್ಯಾಯವಿಲ್ಲ; ತಮ್ಮ ಹಾದಿಗಳನ್ನು ಡೊಂಕು ಮಾಡಿ ಕೊಂಡಿದ್ದಾರೆ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ುಗಳಲ್ಲಿ ನಡೆಯುವವರೆಲ್ಲರು ಸಮಾ ಧಾನವನ್ನರಿಯ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ವಿಮೋಚಕನು ಚೀಯೋನಿಗೂ ಯಾಕೋಬ್ಯರಲ್ಲಿ ತಮ್ಮ ದ್ರೋಹದಿಂದ ತಿರುಗುವವರಿಗೂ ಬರುವೆ ನೆಂದು ಕರ್ತನು ಅನ್ನ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ಕುರುಡರ ಹಾಗೆ ಗೋಡೆಯನ್ನು ತಡವರಿ ಸುತ್ತೇವೆ; ಕಣ್ಣಿಲ್ಲದವರ ಹಾಗೆ ತಡವಾಡುತ್ತೇವೆ; ಮಧ್ಯಾಹ್ನದಲ್ಲಿ, ರಾತ್ರಿಯ ಹಾ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ಕರ್ತನು ಹೇಳುವದೇ ನಂದರೆ--ನಾನಾದರೋ ಅವರ ಸಂಗಡ ಮಾಡುವ ಒಡಂಬಡಿಕೆ ಇದೇ--ನಿನ್ನ ಮೇಲಿರುವ ನನ್ನ ಆತ್ಮನೂ ನಾನು ನಿ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ಾಯಲ್ಲಿ ಇಟ್ಟಿರುವ ನನ್ನ ವಾಕ್ಯಗಳೂ ಇಂದಿನಿಂದ ಸದಾಕಾಲಕ್ಕೆ ನಿನ್ನ ಬಾಯಿಂದಲೂ ನಿನ್ನ ಸಂತಾನದ ಬಾಯಿಂದಲೂ ನಿನ್ನ ಸಂತತಿ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ಂತಾ ನದ ಬಾಯಿಂದಲೂ ತೊಲಗುವದಿಲ್ಲವೆಂದು ಕರ್ತನು ಹೇಳ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ಎಡವುತ್ತೇವೆ, ಸತ್ತವರ ಹಾಗೆ ಹಾಳಾದ ಸ್ಥಳಗಳಲ್ಲಿ ಇದ್ದೇ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ನಾವೆಲ್ಲರೂ ಕರಡಿಗಳ ಹಾಗೆ ಗುರುಗುಟ್ಟುತ್ತೇವೆ; ಪಾರಿವಾಳಗಳ ಹಾಗೆ ಬಹಳವಾಗಿ ಮೂಲ್ಗುತ್ತೇವೆ; ನ್ಯಾಯಕ್ಕಾ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ಾದುಕೊಳ್ಳುತ್ತೇವೆ, ಆದರೆ ಅದು ಇಲ್ಲವೇ ಇಲ್ಲ; ರಕ್ಷಣೆಯಾದರೋ ಅದು ನಮಗೆ ದೂರವಾಗಿ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ಯಾಕಂದರೆ, ನಮ್ಮ ದ್ರೋಹಗಳು ನಿನ್ನ ಮುಂದೆ ಬಹಳವಾಗಿವೆ; ನಮ್ಮ ಪಾಪಗಳು ನಮಗೆ ವಿರೋಧವಾಗಿ ಸಾಕ್ಷಿಕೊಡುತ್ತವೆ; ನಮ್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್ರೋಹಗಳು ನಮ್ಮ ಸಂಗಡ ಅವೆ; ನಮ್ಮ ಅಕ್ರಮಗಳ ನ್ನಾದರೋ, ನಾವು ಬಲ್ಲೆ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2026-06-10T10:08:48Z</dcterms:created>
  <dcterms:modified xsi:type="dcterms:W3CDTF">2026-06-10T10:08:48Z</dcterms:modified>
  <dc:title>ஏசாயா : 59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