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்தேசத்தார் சேர்ந்தால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விஸ்வாசத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ரட்சிப்புண்ட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தெய்வீக நாம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 இணைக்க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திவ்ய ஞானாக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ைப் போக்ஷ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றத்தியார் விரோ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த்தை உறுத்த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பையின் அஸ்திப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ானவரின் துரோ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லேசப் படுத்த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ஓயாத சத்த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எம்மட்டும்"? என்பத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வில் நிலைத்த துக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களிப்ப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லான வான காட்ச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ாசீர்வ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ு, போர் ஓய்ந்து வெ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ு, மாட்ச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ீட்பர் கிறிஸ்து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யும் பரியந்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ா உழைப்ப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த சமாதா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ச் சபை வாஞ்சிக்கும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றாலும் கர்த்தாவ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்கு ஐக்கிய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ப்பாறுவோர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ணக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க்ய தூயோர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,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ன் ஜன்மாத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லோகத்தில் உம்ம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க் கடா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வார்த்தை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ணவாட்டிய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தைத் தேட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க்குச் சொந்தம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தைக் கொண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2026-09-16T18:56:15Z</dcterms:created>
  <dcterms:modified xsi:type="dcterms:W3CDTF">2026-09-16T18:56:15Z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