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நாளுக்குள் (ஆண்டுக்குள்) என்னை நடத்தும்
புதிய கிருபையால் என்னை நிரப்ப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கிருபை தாரும் தேவா
புது பெலனை தாரும் தேவா --- புதி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ம்பம் அற்பமனாலும்
முடிவு சம்பூர்ணமாய்
குறைவுகள் நிறைவாகட்டும் - எல்லா
என் வறட்சி செழிப்பாகட்டும் ---  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ட்கத்துக்கு பதிலாக (இரட்டிப்பு)
நன்மை தாரும் தேவா - (2)
கண்ணீர்க்கு பதிலாக (எந்தன்) - (2)
களிப்பை தாரும் தேவா (ஆனந்த) - (2) --- 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வால்கள் சந்தித்திட (இன்று)
உலகத்தில் ஜெயமெடுக்க - (2)
உறவுகள் சீர்பொருந்த (குடும்ப) - (2)
சமாதானம் நான் பெற்றிட (மனதில்) - (2)  --- 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2026-07-30T19:12:13Z</dcterms:created>
  <dcterms:modified xsi:type="dcterms:W3CDTF">2026-07-30T19:12:13Z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