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12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ய்த்திடும் நரர் கோன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ையாய் மனிதருக்காய் மரித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ி அன்புள்ள மனசான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த்திக்கும் தீங்கனியோ – நம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ின் கண்மணிய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ெத்தவே உலகிருள் நீக்க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 மேவிய விண்ணொளிய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ட்டத்து துரை மகனோ- ந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ண்புடன் ஆழ்பவன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்டளை மீறிடும் யாவர்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ிவர் ஆராரோ இந்த அவனியோ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ிப்பு காட்டிடும் தாயகன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ின் அப்பமோ தான் – தா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ர்த்திடும் பானமோ 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லாய் ஏழைகள் அடைந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ைக்கல மானவரிவர் தான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திடமே – ஆனடை குடிலிட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ோனமாயுதித்த இவ் அற்புத பாலக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ுருவாகு முன்னே இரு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ம்பொருள் தானிவர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ருடன் புவிவான் அ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ருள் யாவையும் சிருஷ்டித்த மாவலர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சியா இவர் தானோ – ந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2026-07-25T10:23:36Z</dcterms:created>
  <dcterms:modified xsi:type="dcterms:W3CDTF">2026-07-25T10:23:36Z</dcterms:modified>
  <dc:title>துதிப் பாடல்கள் : 294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