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த்திடும் நரர் கோ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ையாய் மனிதருக்காய் மர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அன்புள்ள மனசா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த்திக்கும் தீங்கனியோ – ந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கண்மணி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த்தவே உலகிருள் நீ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 மேவிய விண்ணொளிய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்டத்து துரை மகனோ- ந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்புடன் ஆழ்ப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ளை மீறிடும் யாவர்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ிவர் ஆராரோ இந்த அவனிய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ப்பு காட்டிடும் தாயக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ின் அப்பமோ தான் – தாக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ர்த்திடும் பானமோ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லாய் ஏழைகள் அடை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ைக்கல மானவரிவர் தா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திடமே – ஆனடை குடிலி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ோனமாயுதித்த இவ் அற்புத பாலக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ுருவாகு முன்னே இரு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்பொருள் தானிவ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ுடன் புவிவான் அவ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ருள் யாவையும் சிருஷ்டித்த மாவலர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 இவர் தானோ – ந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9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2026-06-10T09:09:47Z</dcterms:created>
  <dcterms:modified xsi:type="dcterms:W3CDTF">2026-06-10T09:09:47Z</dcterms:modified>
  <dc:title>துதிப் பாடல்கள் : 294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