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த்தியம் பரிசையும் கேடகம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ம்பிக்கையும் அவரே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வின் பயங்கரத்திற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் பறக்கும் அம்ப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நடமாடும் கொள்ளை நோய்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யப்படவே மாட்டேன்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பதினாயிரம் பேர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க்கம் விழு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ஒரு காலத்தும் உன்னை அணுகிடா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ேவன் உன் தாபரமே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மானவரின் உயர்மறைவிலிருக்கிறவ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ன் உன் அடைக்கலமே –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பொல்லாப்பும் உன்னைச் சேர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தையும் உன் கூடாரத்த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ுகாமலே காத்திடுவார்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ன் வழிகளிலெல்லாம்-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த் தூதர்கள் காத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ாதம் கல்லில் இடறாதப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ள் கரங்களில் ஏந்திடுவார்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ிங்கத்தின் மேலும் நட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ுசர்ப்த்தையும் மிதிப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ின் நிழலில் தங்குவ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த்தை நீ முற்றும் நம்பின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ிடுவித்துக் காத்திடுவார்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ஆபத்திலும் அவரை நான்-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 கூப்பிடும் வேள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ப்புவித்தே முற்றும் ரட்சிப்ப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 நேசரவர் –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பரம சிலாக்கி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கீழ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புக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ிறகுகளால் மு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் என் அடைக்கல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ோட்டையும் அரணும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2026-07-30T21:45:39Z</dcterms:created>
  <dcterms:modified xsi:type="dcterms:W3CDTF">2026-07-30T21:45:39Z</dcterms:modified>
  <dc:title>துதிப் பாடல்கள் : 786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