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டல் கொந்தளித்துப் பொங்க
கப்பல் ஆடிச் செல்கையில்
புயல் காற்று சீறி வீச
பாய் கிழிந்து போகையில்
இயேசு எங்களிடம் வந்து
கப்பலோட்டியாயிரும்
காற்றமைத்துத் துணை நின்று
கரை சேரச் செய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கப்பலிலே போவோருக்கு
கடும் மோசம் வரினும்
இடி , மின் முழக்கம் காற்று
உமக்கெல்லாம் அடங்கும்
இருளில் நீர் பரஞ்சோதி
வெயிலில் நீர் நிழலே
யாத்திரையில் திசை காட்டி
சாவில் எங்கள் ஜீ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எங்கள் உள்ளம் உம்மை நோக்கும்
இன்ப துன்ப காலத்தில்
எங்கள் ஆவி உம்மில் தங்கும்
இகபர ஸ்தலத்தில்
இயேசு எங்களிடம் வந்து
கப்பலோட்டியாயிரும்
காற்றமைத்துத் துணை நின்று
கரை சேரச் செய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2026-07-30T14:39:16Z</dcterms:created>
  <dcterms:modified xsi:type="dcterms:W3CDTF">2026-07-30T14:39:16Z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