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ிகுதியும் பலுகி, ஏராளமாய்ப் பெருகிப் பலத்திருந்தார்கள்; தேசம் அவர்களால் நிறை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ேப்பை அறியாத புதிய ராஜன் ஒருவன் எகிப்தில் தோன்ற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ன் ஜனங்களை நோக்கி: இதோ, இஸ்ரவேல் புத்திரராகிய ஜனங்கள் நம்மிலும் ஏராளமானவர்களும், பலத்தவர்களுமாய் இருக்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ன் ஜனங்களை நோக்கி: இதோ, இஸ்ரவேல் புத்திரராகிய ஜனங்கள் நம்மிலும் ஏராளமானவர்களும், பலத்தவர்களுமாய் இரு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ெருகாதபடிக்கும், ஒரு யுத்தம் உண்டானால், அவர்களும் நம்முடைய பகைஞரோடே கூடி, நமக்கு விரோதமாக யுத்தம்பண்ணி, தேசத்தைவிட்டுப் புறப்பட்டுப் போகாதபடிக்கும், நாம் அவர்களைக் குறித்து ஒரு உபாயம் பண்ணவேண்டும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ெருகாதபடிக்கும், ஒரு யுத்தம் உண்டானால், அவர்களும் நம்முடைய பகைஞரோடே கூடி, நமக்கு விரோதமாக யுத்தம்பண்ணி, தேசத்தைவிட்டுப் புறப்பட்டுப் போகாதபடிக்கும், நாம் அவர்களைக் குறித்து ஒரு உபாயம் பண்ணவேண்டு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அவர்களைச் சுமைசுமக்கிற வேலையினால் ஒடுக்கும்படிக்கு, அவர்கள்மேல் விசாரணைக்காரரை வைத்தார்கள்; அப்பொழுது அவர்கள் பார்வோனுக்காகப் பித்தோம், ராமசேஸ் என்னும் பண்டசாலைப் பட்டணங்களைக் கட்ட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அவர்களைச் சுமைசுமக்கிற வேலையினால் ஒடுக்கும்படிக்கு, அவர்கள்மேல் விசாரணைக்காரரை வைத்தார்கள்; அப்பொழுது அவர்கள் பார்வோனுக்காகப் பித்தோம், ராமசேஸ் என்னும் பண்டசாலைப் பட்டணங்களைக் கட்ட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ை எவ்வளவு ஒடுக்கினார்களோ அவ்வளவாய் அவர்கள் பலுகிப் பெருகினார்கள். ஆகையால் அவர்கள் இஸ்ரவேல் புத்திரரைக்குறித்து எரிச்சல் அடை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ை எவ்வளவு ஒடுக்கினார்களோ அவ்வளவாய் அவர்கள் பலுகிப் பெருகினார்கள். ஆகையால் அவர்கள் இஸ்ரவேல் புத்திரரைக்குறித்து எரிச்சல் அடை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ுக்குப் போன இஸ்ரவேலுடைய குமாரரின் நாமங்களாவன: ரூபன், சிமியோன், லேவி, யூதா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ியர் இஸ்ரவேல் புத்திரரைக் கொடுமையாய் வேலை வாங்க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ந்தும் செங்கலுமாகிய இவைகளைச் செய்யும் வேலையினாலும், வயலில் செய்யும் சகலவித வேலையினாலும், அவர்களுக்கு அவர்கள் ஜீவனையும் கசப்பாக்கினார்கள்; அவர்களைக்கொண்டு செய்வித்த மற்ற எல்லா வேலைகளிலும், அவர்களைக் கொடுமையாய் நடத்த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ந்தும் செங்கலுமாகிய இவைகளைச் செய்யும் வேலையினாலும், வயலில் செய்யும் சகலவித வேலையினாலும், அவர்களுக்கு அவர்கள் ஜீவனையும் கசப்பாக்கினார்கள்; அவர்களைக்கொண்டு செய்வித்த மற்ற எல்லா வேலைகளிலும், அவர்களைக் கொடுமையாய் நடத்த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ுவுமன்றி, எகிப்தின் ராஜா, சிப்பிராள் பூவாள் என்னும் பேருடைய எபிரெய மருத்துவச்சிகளோடே பேசி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பிரெய ஸ்திரீகளுக்கு மருத்துவம் செய்யும்போது, அவர்கள் மணையின்மேல் உட்கார்ந்திருக்கையில், பார்த்து, ஆண்பிள்ளையானால் கொன்று போடுங்கள், பெண்பிள்ளையானால் உயிரோடிருக்கட்டு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பிரெய ஸ்திரீகளுக்கு மருத்துவம் செய்யும்போது, அவர்கள் மணையின்மேல் உட்கார்ந்திருக்கையில், பார்த்து, ஆண்பிள்ளையானால் கொன்று போடுங்கள், பெண்பிள்ளையானால் உயிரோடிருக்கட்டும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ருத்துவச்சிகளோ, தேவனுக்குப் பயந்ததினால், எகிப்தின் ராஜா தங்களுக்கு இட்ட கட்டளைப்படி செய்யாமல், ஆண்பிள்ளைகளையும் உயிரோடே காப்பாற்ற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ருத்துவச்சிகளோ, தேவனுக்குப் பயந்ததினால், எகிப்தின் ராஜா தங்களுக்கு இட்ட கட்டளைப்படி செய்யாமல், ஆண்பிள்ளைகளையும் உயிரோடே காப்பாற்ற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ால் எகிப்தின் ராஜா மருத்துவச்சிகளை அழைப்பித்து: நீங்கள் ஆண்பிள்ளைகளை உயிரோடே காப்பாற்றுகிற காரியம் என்ன என்று கே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ால் எகிப்தின் ராஜா மருத்துவச்சிகளை அழைப்பித்து: நீங்கள் ஆண்பிள்ளைகளை உயிரோடே காப்பாற்றுகிற காரியம் என்ன என்று கே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ுக்குப் போன இஸ்ரவேலுடைய குமாரரின் நாமங்களாவன: ரூபன், சிமியோன், லேவி, யூதா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மருத்துவச்சிகள் பார்வோனை நோக்கி: எபிரெய ஸ்திரீகள் எகிப்திய ஸ்திரீகளைப்போல் அல்ல, அவர்கள் நல்ல பலமுள்ளவர்கள்; மருத்துவச்சி அவர்களிடத்துக்குப் போகுமுன்னமே அவர்கள் பிரசவித்தாகும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மருத்துவச்சிகள் பார்வோனை நோக்கி: எபிரெய ஸ்திரீகள் எகிப்திய ஸ்திரீகளைப்போல் அல்ல, அவர்கள் நல்ல பலமுள்ளவர்கள்; மருத்துவச்சி அவர்களிடத்துக்குப் போகுமுன்னமே அவர்கள் பிரசவித்தாகும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ினிமித்தம் தேவன் மருத்துவச்சிகளுக்கு நன்மை செய்தார். ஜனங்கள் பெருகி மிகுதியும் பலத்துப் போ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ருத்துவச்சிகள் தேவனுக்குப் பயந்ததினால், அவர்களுடைய குடும்பங்கள் தழைக்கும்படி செய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ார்வோன், பிறக்கும் ஆண்பிள்ளைகளையெல்லாம் நதியிலே போட்டுவிடவும், பெண்பிள்ளைகளையெல்லாம் உயிரோடே வைக்கவும் தன் ஜனங்கள் எல்லோருக்கும் கட்டளையி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ார்வோன், பிறக்கும் ஆண்பிள்ளைகளையெல்லாம் நதியிலே போட்டுவிடவும், பெண்பிள்ளைகளையெல்லாம் உயிரோடே வைக்கவும் தன் ஜனங்கள் எல்லோருக்கும் கட்டளைய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சக்கார், செபுலோன், பென்யமீன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ண், நப்தலி, காத், ஆசேர் என்பவைகள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ர்கள் யாக்கோபுடனே தங்கள் தங்கள் குடும்பத்தோடுங் கூடப்போ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ேப்போ அதற்கு முன்னமே எகிப்தில் போயிருந்தான். யாக்கோபின் கர்ப்பப் பிறப்பாகிய யாவரும் எழுபது பே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ேப்பும் அவனுடைய சகோதரர் யாவரும், அந்தத் தலைமுறையார் எல்லாரும் மரணமடை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ிகுதியும் பலுகி, ஏராளமாய்ப் பெருகிப் பலத்திருந்தார்கள்; தேசம் அவர்களால் நிறை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దేశము వారితో నిండి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ప్పుడు యోసేపును ఎరుగని క్రొత్తరాజు ఐగు ప్తును ఏల నారంభ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తడు తన జనులతో ఇట్లనెను ఇదిగో ఇశ్రాయేలు సంతతియైన యీ జనము మనకంటె విస్తారముగాను బలిష్ఠముగ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రు విస్తరింప కుండునట్లు మనము వారియెడల యుక్తిగా జరిగించుదము రండి; లేనియెడల యుద్ధ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ునప్పుడుకూడ మన శత్రువులతో చేరి మనకు విరోధముగా యుద్ధముచేసి యీ దేశములోనుండి, వెళ్లిపోదురేమో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కాబట్టి వారిమీద పెట్టిన భారములలో వారిని శ్రమపెట్టుటకు వెట్టి పనులు చేయించు అధికారులను వార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య మింపగా వారు ఫరోకొరకు ధాన్యాదులను నిలువచేయు పీతోము రామెసేసను పట్టణములను కట్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యినను ఐగుప్తీయులు వారిని శ్రమపెట్టినకొలది వారు విస్తరించి ప్రబలిరి గనుక వారు ఇశ్రాయేలీయుల 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సహ్య ప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ఐగుప్తులోనికి యాకోబుతో వచ్చిన ఇశ్రాయేలీయుల పేరులు ఏవనగా, రూబేను షిమ్యోను లేవి యూదా ఇశ్శాఖ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ఇశ్రాయేలీయులచేత ఐగుప్తీయులు కఠినముగా సేవ చేయించుకొనిర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ారు ఇశ్రాయేలీయులచేత చేయించుకొనిన ప్రతి పనియు కఠినముగా ఉండెను. వారు జిగటమంటి పనిలోను, ఇటుక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ిలోను, పొలములో చేయు ప్రతిపనిలోను కఠినసేవ చేయించి వారి ప్రాణములను విసిక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ఐగుప్తురాజు షిఫ్రా పూయా అను హెబ్రీ యుల మంత్రసానులతో మాటలా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ీరు హెబ్రీ స్త్రీలకు మంత్రసానిపని చేయుచు వారిని కాన్పుపీటల మీద చూచినప్పుడు మగవాడైనయెడల వ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పుడి, ఆడుదైనయెడల దాని బ్రదుకనియ్యుడ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యితే ఆ మంత్రసానులు దేవునికి భయపడి, ఐగుప్తురాజు తమ కాజ్ఞాపించినట్లు చేయక మగపిల్ల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్రదుకనియ్య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ఐగుప్తురాజు ఆ మంత్ర సానులను పిలి పించిమీరెందుకు మగపిల్లలను బ్రదుకనిచ్చితిరి? ఈ పని యేల చేసిత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ి అడ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ెబూలూను బెన్యామీ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అందుకు ఆ మంత్ర సానులుహెబ్రీ స్త్రీలు ఐగుప్తు స్త్రీలవంటివారు కారు; వారు చురుకైనవారు. మంత్రస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యొద్దకు వెళ్లక మునుపే వారు ప్రసవించి యుందురని ఫరోతో చెప్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దేవుడు ఆ మంత్ర సానులకు మేలుచేసెను. ఆ జనము విస్తరించి మిక్కిలి ప్రబ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ఆ మంత్రసానులు దేవునికి భయపడినందున ఆయన వారికి వంశాభివృద్ధి కలుగజ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యితే ఫరోహెబ్రీయులలో పుట్టిన ప్రతి కుమారుని నదిలో పారవేయుడి, ప్రతి కుమార్తెను బ్రదుకనియ్యుడి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జనులందరికి ఆ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దాను నఫ్తాలి గాదు ఆషే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ీరిలో ప్రతివాడును తన తన కుటుంబముతో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యాకోబు గర్భమున పుట్టినవారందరు డెబ్బదిమం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ప్పటికి యోసేపు ఐగుప్తులో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యోసేపును అతని అన్నదమ్ములందరును ఆ తరము వారంద రును చని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ఇశ్రాయేలీయులు బహు సంతానము గలవారై అభివృద్ధి పొంది విస్తరించి అత్యధికముగా ప్రబలిరి; వార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2026-09-07T01:01:57Z</dcterms:created>
  <dcterms:modified xsi:type="dcterms:W3CDTF">2026-09-07T01:01:57Z</dcterms:modified>
  <dc:title>నిర్గమకాండము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