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செருபாபேலே, திடன்கொள் என்று கர்த்தர் சொல்லுகிறார்; யோத்சதாக்கின் குமாரனாகிய யோசுவா என்னும் பிரதான ஆசாரியனே நீ திடன்கொள்; தேசத்தின் எல்லா ஜனங்களே, நீங்கள் திடன்கொள்ளுங்கள், வேலையை நடத்துங்கள் என்று கர்த்தர் சொல்லுகிறார்; நான் உங்களுடனே இருக்கிற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எகிப்திலிருந்து புறப்படுகிறபோது நான் உங்களோடே உடன்படிக்கை பண்ணின வார்த்தையின்படியே, என் ஆவியானவரும் உங்கள் நடுவில் நிலைகொண்டிருப்பார்; பயப்படாதேய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எகிப்திலிருந்து புறப்படுகிறபோது நான் உங்களோடே உடன்படிக்கை பண்ணின வார்த்தையின்படியே, என் ஆவியானவரும் உங்கள் நடுவில் நிலைகொண்டிருப்பார்; பயப்படாதேய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ேனைகளின் கர்த்தர் சொல்லுகிறார்: கொஞ்சக்காலத்துக்குள்ளே இன்னும் ஒருதரம் நான் வானத்தையும் பூமியையும் சமுத்திரத்தையும் வெட்டாந்தரையையும் அசையப்பண்ண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ேனைகளின் கர்த்தர் சொல்லுகிறார்: கொஞ்சக்காலத்துக்குள்ளே இன்னும் ஒருதரம் நான் வானத்தையும் பூமியையும் சமுத்திரத்தையும் வெட்டாந்தரையையும் அசையப்பண்ண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ல ஜாதிகளையும் அசையப்பண்ணுவேன், சகல ஜாதிகளாலும் விரும்பப்பட்டவர் வருவார்; இந்த ஆலயத்தை மகிமையினால் நிறையப்பண்ண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ல ஜாதிகளையும் அசையப்பண்ணுவேன், சகல ஜாதிகளாலும் விரும்பப்பட்டவர் வருவார்; இந்த ஆலயத்தை மகிமையினால் நிறையப்பண்ண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ெள்ளியும் என்னுடையது, பொன்னும் என்னுடையது என்று சேனைகளின் கர்த்த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ந்தின ஆலயத்தின் மகிமையைப் பார்க்கிலும், இந்தப் பிந்தின ஆலயத்தின் மகிமை பெரிதாயிருக்கும் என்று சேனைகளின் கர்த்தர் சொல்லுகிறார்; இவ்விடத்திலே சமாதானத்தைக் கட்டளையிடுவேன் என்று சேனைகளின் கர்த்தர் உரைக்கிறார் என்று சொல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ந்தின ஆலயத்தின் மகிமையைப் பார்க்கிலும், இந்தப் பிந்தின ஆலயத்தின் மகிமை பெரிதாயிருக்கும் என்று சேனைகளின் கர்த்தர் சொல்லுகிறார்; இவ்விடத்திலே சமாதானத்தைக் கட்டளையிடுவேன் என்று சேனைகளின் கர்த்தர் உரைக்கிறார் என்று சொல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ஏழாம் மாதம் இருபத்தோராந்தேதியிலே ஆகாய் என்னும் தீர்க்கதரிசியின் மூலமாய் கர்த்தருடைய வார்த்தை உண்டாயிற்று;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ரியுவின் இரண்டாம் வருஷம் ஒன்பதாம் மாதம் இருபத்துநாலாந்தேதியிலே ஆகாய் என்னும் தீர்க்கதரிசியின் மூலமாய்க் கர்த்தருடைய வார்த்தை உண்டாயிற்று; அவர்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ரியுவின் இரண்டாம் வருஷம் ஒன்பதாம் மாதம் இருபத்துநாலாந்தேதியிலே ஆகாய் என்னும் தீர்க்கதரிசியின் மூலமாய்க் கர்த்தருடைய வார்த்தை உண்டாயிற்று; அவர்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வன் தன் வஸ்திரத்தின் தொங்கலிலே பரிசுத்த மாம்சத்தைக்கொண்டுபோகையில் தன் வஸ்திரத்தின் தொங்கல் அப்பத்தையாகிலும் சாதத்தையாகிலும், திராட்சரசத்தையாகிலும், எண்ணெயையாகிலும், மற்றெந்த போஜனபதார்த்தத்தையாகிலும் தொட்டால் அது பரிசுத்தமாகுமோ என்று நீ ஆசாரியரிடத்தில் வேத நியாயத்தைப்பற்றிக் கேள் என்று சேனைகளின் கர்த்தர் சொல்லுகிறார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ஆசாரியர்கள் பிரதியுத்தரமாக: பரிசுத்தமாகாது எ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ஆசாரியர்கள் பிரதியுத்தரமாக: பரிசுத்தமாகாது என்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ணத்தால் தீட்டுப்பட்டவன் அவைகளில் எதையாகிலும் தொட்டால், அது தீட்டுப்படுமோ என்று ஆகாய் பின்னும் கேட்டான்; அதற்கு ஆசாரியர்கள் பிரதியுத்தரமாக: தீட்டுப்படும் என்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ணத்தால் தீட்டுப்பட்டவன் அவைகளில் எதையாகிலும் தொட்டால், அது தீட்டுப்படுமோ என்று ஆகாய் பின்னும் கேட்டான்; அதற்கு ஆசாரியர்கள் பிரதியுத்தரமாக: தீட்டுப்படும் என்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ஆகாய் அப்படியே இந்த ஜனங்களும் இந்த ஜாதியாரும் என் சமுகத்தில் இருக்கிறார்கள் என்று கர்த்தர் சொல்லுகிறார்; அவர்களுடைய கைகளின் எல்லாக் கிரியைகளும் அப்படியே இருக்கிறது; அவர்கள் அங்கே கொண்டுவந்து படைக்கிறதும் தீட்டுப்பட்ட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ஆகாய் அப்படியே இந்த ஜனங்களும் இந்த ஜாதியாரும் என் சமுகத்தில் இருக்கிறார்கள் என்று கர்த்தர் சொல்லுகிறார்; அவர்களுடைய கைகளின் எல்லாக் கிரியைகளும் அப்படியே இருக்கிறது; அவர்கள் அங்கே கொண்டுவந்து படைக்கிறதும் தீட்டுப்பட்ட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கர்த்தருடைய ஆலயத்தைக் கட்டும்படி ஒரு கல்லின்மேல் ஒரு கல் வைக்கப்பட்டது முதல் நடந்ததை உங்கள் மனதிலே சிந்தித்துப்பார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ஏழாம் மாதம் இருபத்தோராந்தேதியிலே ஆகாய் என்னும் தீர்க்கதரிசியின் மூலமாய் கர்த்தருடைய வார்த்தை உண்டாயிற்று; அவர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கர்த்தருடைய ஆலயத்தைக் கட்டும்படி ஒரு கல்லின்மேல் ஒரு கல் வைக்கப்பட்டது முதல் நடந்ததை உங்கள் மனதிலே சிந்தித்துப்பாருங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நாட்கள் முதல் ஒருவன் இருபது மரக்காலாகக் கண்ட அம்பாரத்தினிடத்தில் வந்தபோது, பத்துமரக்கால்மாத்திரம் இருந்தது; ஒருவன் ஆலையின் தொட்டியில் ஐம்பதுகுடம் மொள்ள ஆலையினிடத்திலே வந்தபோது இருபது குடம்மாத்திரம் இ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நாட்கள் முதல் ஒருவன் இருபது மரக்காலாகக் கண்ட அம்பாரத்தினிடத்தில் வந்தபோது, பத்துமரக்கால்மாத்திரம் இருந்தது; ஒருவன் ஆலையின் தொட்டியில் ஐம்பதுகுடம் மொள்ள ஆலையினிடத்திலே வந்தபோது இருபது குடம்மாத்திரம் இரு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ுக்காயினாலும் விஷப்பனியினாலும் கல்மழையினாலும் உங்களை உங்கள் கைகளின் வேலையிலெல்லாம் அடித்தேன்; ஆனாலும் நீங்கள் என்னிடத்தில் மனந்திரும்பாமல்போனீர்களென்று கர்த்தர் சொல்ல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ுக்காயினாலும் விஷப்பனியினாலும் கல்மழையினாலும் உங்களை உங்கள் கைகளின் வேலையிலெல்லாம் அடித்தேன்; ஆனாலும் நீங்கள் என்னிடத்தில் மனந்திரும்பாமல்போனீர்களென்று கர்த்தர் சொல்ல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இதற்கு முந்தின காலத்தில் நடந்ததை உங்கள் மனதிலே சிந்தித்துப்பாருங்கள்; ஒன்பதாம் மாதம் இருபத்துநாலாந்தேதியாகிய இந்நாள்முதல் கர்த்தருடைய ஆலயத்தின் அஸ்திபாரம் போடப்பட்ட அந்நாள்வரைக்கும் சென்றகாலத்தில் நடந்ததை உங்கள் மனதிலே சிந்தித்துப்பார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இதற்கு முந்தின காலத்தில் நடந்ததை உங்கள் மனதிலே சிந்தித்துப்பாருங்கள்; ஒன்பதாம் மாதம் இருபத்துநாலாந்தேதியாகிய இந்நாள்முதல் கர்த்தருடைய ஆலயத்தின் அஸ்திபாரம் போடப்பட்ட அந்நாள்வரைக்கும் சென்றகாலத்தில் நடந்ததை உங்கள் மனதிலே சிந்தித்துப்பார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ளஞ்சியத்தில் இன்னும் விதைத்தானியம் உண்டோ? திராட்சச்செடியும் அத்திமரமும் மாதளஞ்செடியும் ஒலிவமரமும் கனிகொடுக்கவில்லையே, நான் இன்றுமுதல் உங்களை ஆசீர்வதிப்பேன் என்று சொல்லுகிறார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ளஞ்சியத்தில் இன்னும் விதைத்தானியம் உண்டோ? திராட்சச்செடியும் அத்திமரமும் மாதளஞ்செடியும் ஒலிவமரமும் கனிகொடுக்கவில்லையே, நான் இன்றுமுதல் உங்களை ஆசீர்வதிப்பேன் என்று சொல்லுகிறார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ுபத்துநாலாந்தேதியாகிய அந்நாளிலே கர்த்தருடைய வார்த்தை இரண்டாம் விசை ஆகாய் என்பவனுக்கு உண்டாகி, அவர்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செயல்த்தியேலின் குமாரனாகிய செருபாபேல் என்னும் யூதாவின் தலைவனோடும், யோத்சதாக்கின் குமாரனாகிய யோசுவா என்னும் பிரதான ஆசாரியனோடும், ஜனத்தில் மீதியானவர்களோடும் சொல்லவேண்டியது, என்னவென்றால்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ுபத்துநாலாந்தேதியாகிய அந்நாளிலே கர்த்தருடைய வார்த்தை இரண்டாம் விசை ஆகாய் என்பவனுக்கு உண்டாகி, அவர்: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யூதாவின் தலைவனாகிய செருபாபேலோடே சொல்லவேண்டியது என்னவென்றால், நான் வானத்தையும் பூமியையும் அசையப்பண்ண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்யங்களின் சிங்காசனத்தைக் கவிழ்த்து, ஜாதிகளுடைய ராஜ்யங்களின் பெலத்தை அழித்து, இரதத்தையும் அதில் ஏறியிருக்கிறவர்களையும் கவிழ்த்துப்போடுவேன்; குதிரைகளோடே அவைகளின்மேல் ஏறியிருப்பவர்களும் அவரவர் தங்கள் தங்கள் சகோதரனின் பட்டயத்தினாலே விழு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்யங்களின் சிங்காசனத்தைக் கவிழ்த்து, ஜாதிகளுடைய ராஜ்யங்களின் பெலத்தை அழித்து, இரதத்தையும் அதில் ஏறியிருக்கிறவர்களையும் கவிழ்த்துப்போடுவேன்; குதிரைகளோடே அவைகளின்மேல் ஏறியிருப்பவர்களும் அவரவர் தங்கள் தங்கள் சகோதரனின் பட்டயத்தினாலே விழு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்யங்களின் சிங்காசனத்தைக் கவிழ்த்து, ஜாதிகளுடைய ராஜ்யங்களின் பெலத்தை அழித்து, இரதத்தையும் அதில் ஏறியிருக்கிறவர்களையும் கவிழ்த்துப்போடுவேன்; குதிரைகளோடே அவைகளின்மேல் ஏறியிருப்பவர்களும் அவரவர் தங்கள் தங்கள் சகோதரனின் பட்டயத்தினாலே விழ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ேனைகளின் கர்த்தர் சொல்லுகிறார்: செயல்த்தியேலின் குமாரனாகிய செருபாபேல் என்னும் என் ஊழியக்காரனே, உன்னை நான் அந்நாளிலே சேர்த்துக்கொண்டு, உன்னை முத்திரை மோதிரமாக வைப்பேன் என்று கர்த்தர் சொல்லுகிறார்; நான் உன்னைத் தெரிந்துகொண்டேன் என்று சேனைகளின் கர்த்தர் உரைக்கிறார் என்று சொல்லுகிறார்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ேனைகளின் கர்த்தர் சொல்லுகிறார்: செயல்த்தியேலின் குமாரனாகிய செருபாபேல் என்னும் என் ஊழியக்காரனே, உன்னை நான் அந்நாளிலே சேர்த்துக்கொண்டு, உன்னை முத்திரை மோதிரமாக வைப்பேன் என்று கர்த்தர் சொல்லுகிறார்; நான் உன்னைத் தெரிந்துகொண்டேன் என்று சேனைகளின் கர்த்தர் உரைக்கிறார் என்று சொல்லுகிறார் என்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ேனைகளின் கர்த்தர் சொல்லுகிறார்: செயல்த்தியேலின் குமாரனாகிய செருபாபேல் என்னும் என் ஊழியக்காரனே, உன்னை நான் அந்நாளிலே சேர்த்துக்கொண்டு, உன்னை முத்திரை மோதிரமாக வைப்பேன் என்று கர்த்தர் சொல்லுகிறார்; நான் உன்னைத் தெரிந்துகொண்டேன் என்று சேனைகளின் கர்த்தர் உரைக்கிறார் என்று சொல்லுகிறார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செயல்த்தியேலின் குமாரனாகிய செருபாபேல் என்னும் யூதாவின் தலைவனோடும், யோத்சதாக்கின் குமாரனாகிய யோசுவா என்னும் பிரதான ஆசாரியனோடும், ஜனத்தில் மீதியானவர்களோடும் சொல்லவேண்டியது, என்னவென்றால்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ஆலயத்தின் முந்தின மகிமையைக் கண்டவர்களில் உங்களுக்குள்ளே மீந்திருக்கிறவர்கள் யார்? இப்பொழுது இது உங்களுக்கு எப்படிக் காண்கிறது? அதற்கு இது உங்கள் பார்வையில் ஒன்றுமில்லாததுபோல் காண்கிறதல்லவா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ஆலயத்தின் முந்தின மகிமையைக் கண்டவர்களில் உங்களுக்குள்ளே மீந்திருக்கிறவர்கள் யார்? இப்பொழுது இது உங்களுக்கு எப்படிக் காண்கிறது? அதற்கு இது உங்கள் பார்வையில் ஒன்றுமில்லாததுபோல் காண்கிறதல்லவா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செருபாபேலே, திடன்கொள் என்று கர்த்தர் சொல்லுகிறார்; யோத்சதாக்கின் குமாரனாகிய யோசுவா என்னும் பிரதான ஆசாரியனே நீ திடன்கொள்; தேசத்தின் எல்லா ஜனங்களே, நீங்கள் திடன்கொள்ளுங்கள், வேலையை நடத்துங்கள் என்று கர்த்தர் சொல்லுகிறார்; நான் உங்களுடனே இருக்கிற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செருபாபேலே, திடன்கொள் என்று கர்த்தர் சொல்லுகிறார்; யோத்சதாக்கின் குமாரனாகிய யோசுவா என்னும் பிரதான ஆசாரியனே நீ திடன்கொள்; தேசத்தின் எல்லா ஜனங்களே, நீங்கள் திடன்கொள்ளுங்கள், வேலையை நடத்துங்கள் என்று கர்த்தர் சொல்லுகிறார்; நான் உங்களுடனே இருக்கிறேன் என்று சேனைகளின் கர்த்தர் சொல்ல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 of hos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ccording to the word that I covenanted with you when all of you came out of Egypt, so my spir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ains among you: fear all of you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us says the LORD of hosts; Yet once, it is a little while, and I will shake the heave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earth, and the sea, and the dry l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 will shake all nations, and the desire of all nations shall come: and I will fill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with glory, says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silver is mine, and the gold is mine, says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glory of this latter house shall be greater than of the former, says the LORD of host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is place will I give peace, says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seventh month, in the one and twentieth day of the month, came the word of the LORD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n the four and twentieth day of the ninth month, in the second year of Darius, came the wor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by Haggai the prophet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us says the LORD of hosts; Ask now the priests concerning the law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f one bear holy flesh in the skirt of his garment, and with his skirt do touch bread,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ttage, or wine, or oil, or any food, shall it be holy? And the priests answered and said, N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said Haggai, If one that is unclean by a dead body touch any of these, shall it be uncle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priests answered and said, It shall be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answered Haggai, and said, So is this people, and so is this nation before me, say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; and so is every work of their hands; and that which they offer there is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now, I pray you, consider from this day and upward, from before a stone was laid upo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 Haggai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ne in the temple of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ince those days were, when one came to an heap of twenty measures, there were but ten: when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to the pressfat in order to draw out fifty vessels out of the press, there were but twen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 stroke you with blasting and with mildew and with hail in all the labours of your hands;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turned not to me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Consider now from this day and upward, from the four and twentieth day of the ninth month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day that the foundation of the LORD's temple was laid, conside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s the seed yet in the barn? yea, as yet the vine, and the fig tree, and the pomegranat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live tree, has not brought forth: from this day will I bless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gain the word of the LORD came unto Haggai in the four and twentieth day of the mon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now to Zerubbabel the son of Shealtiel, governor of Judah, and to Joshua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peak to Zerubbabel, governor of Judah, saying, I will shake the heavens and the ear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 will overthrow the throne of kingdoms, and I will destroy the strength of the kingdom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eathen; and I will overthrow the chariots, and those that ride in them; and the horse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riders shall come down, every one by the sword of his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n that day, says the LORD of hosts, will I take you, O Zerubbabel, my servant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altiel, says the LORD, and will make you as a signet: for I have chosen you, says the LOR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sedech, the high priest, and to the residue of the peopl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o is left among you that saw this house in her first glory? and how do all of you see it now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it not in your eyes in comparison of it as noth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et now be strong, O Zerubbabel, says the LORD; and be strong, O Joshua, son of Josedech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gh priest; and be strong, all you people of the land, says the LORD, and work: for I am with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2026-07-18T18:04:40Z</dcterms:created>
  <dcterms:modified xsi:type="dcterms:W3CDTF">2026-07-18T18:04:40Z</dcterms:modified>
  <dc:title>ஆகாய்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