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 on your way rejoicing, ye children of the King ; 
In songs of holy rapture, His glorious triumph sing. 
Go on your way rejoicing, and to the world proclaim !  
Behold, Messiah bringeth redemption thro' His na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Go on your way rejoicing, to brave 
the host of sin ;  
From bondage and oppression immortal souls to wi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o on your way rejoicing ; the victory 
draweth near ; 
For He, your great Commander, in 
clouds will soon appear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2026-07-30T15:25:34Z</dcterms:created>
  <dcterms:modified xsi:type="dcterms:W3CDTF">2026-07-30T15:25:34Z</dcterms:modified>
  <dc:title>Hymn : 1116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