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ahead !  its fruits are waving 
O'er the hills of fadeless green ; 
And the living waters laving 
Shores where heavenly forms are seen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cks and storms I'll fear no more, 
When on that eternal shore ; 
Drop the anchor ! furl the sail I 
I am safe within the vail ! [j n g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nward, bark ! the cape I'm round- 
See the blessed wave their hands ; 
Hear the harps of God resounding 
From the bright immortal band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 let go the anchor, riding 
On this calm and silvery bay : 
Seaward fast the tide is gliding, 
Shores in sunlight stretch away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en we're free from all temptation, 
And the storms of life are past ; 
We'll praise the Rock of our salvation,  
Who hath brought us home at last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2026-07-09T08:55:17Z</dcterms:created>
  <dcterms:modified xsi:type="dcterms:W3CDTF">2026-07-09T08:55:17Z</dcterms:modified>
  <dc:title>Hymn : 938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