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ுடைய பரிசுத்தவான்களே அவருக்குப் பயந்திருங்கள்; அவருக்குப் பயந்தவர்களுக்குக் குறைவ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ிங்கக்குட்டிகள் தாழ்ச்சியடைந்து பட்டினியாயிருக்கும்; கர்த்தரைத் தேடுகிறவர்களுக்கோ ஒரு நன்மையுங் குறைவுபடா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ிங்கக்குட்டிகள் தாழ்ச்சியடைந்து பட்டினியாயிருக்கும்; கர்த்தரைத் தேடுகிறவர்களுக்கோ ஒரு நன்மையுங் குறைவுபடா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ள்ளைகளே, வந்து எனக்குச் செவிகொடுங்கள்; கர்த்தருக்குப் பயப்படுதலை உங்களுக்குப் போதிப்ப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ன்மையைக் காணும்படி, ஜீவனை விரும்பி, நீடித்த நாட்களை அபேட்சிக்கிற மனுஷன் யார்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நாவைப் பொல்லாப்புக்கும், உன் உதடுகளைக் கபட்டுவசனிப்புக்கும் விலக்கிக் காத்துக்கொ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ீமையை விட்டு விலகி, நன்மைசெய்; சமாதானத்தைத் தேடி, அதைத் தொடர்ந்துகொ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ுடைய கண்கள் நீதிமான்கள்மேல் நோக்கமாயிருக்கிறது; அவருடைய செவிகள் அவர்கள் கூப்பிடுதலுக்குத் திறந்தி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ீமைசெய்கிறவர்களுடைய பேரைப் பூமியில் இராமல் அற்றுப்போகப்பண்ண கர்த்தருடைய முகம் அவர்களுக்கு விரோதமாயி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திமான்கள் கூப்பிடும்போது கர்த்தர் கேட்டு, அவர்களை அவர்களுடைய எல்லா உபத்திரவங்களுக்கும் நீங்கலாக்கிவிடு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ை நான் எக்காலத்திலும் ஸ்தோத்திரிப்பேன்; அவர் துதி எப்போதும் என் வாயிலிருக்க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ொறுங்குண்ட இருதயமுள்ளவர்களுக்குக் கர்த்தர் சமீபமாயிருந்து, நருங்குண்ட ஆவியுள்ளவர்களை இரட்சிக்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திமானுக்கு வரும் துன்பங்கள் அநேகமாயிருக்கும், கர்த்தர் அவைகளெல்லாவற்றிலும் நின்று அவனை விடுவிப்ப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ுடைய எலும்புகளையெல்லாம் காப்பாற்றுகிறார்; அவைகளில் ஒன்றும் முறிக்கப்படுவதில்ல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ீமை துன்மார்க்கனைக் கொல்லும்; நீதிமானைப் பகைக்கிறவர்கள் குற்றவாளிகளாவ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் தமது ஊழியக்காரரின் ஆத்துமாவை மீட்டுக்கொள்ளுகிறார்; அவரை நம்புகிற ஒருவன்மேலும் குற்றஞ்சுமரா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் தமது ஊழியக்காரரின் ஆத்துமாவை மீட்டுக்கொள்ளுகிறார்; அவரை நம்புகிற ஒருவன்மேலும் குற்றஞ்சுமரா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ுக்குள் என் ஆத்துமா மேன்மைபாராட்டும்; சிறுமைப்பட்டவர்கள் அதைக்கேட்டு மகிழுவ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னோடேகூடக் கர்த்தரை மகிமைப்படுத்துங்கள்; நாம் ஒருமித்து அவர் நாமத்தை உயர்த்துவோம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கர்த்தரைத் தேடினேன், அவர் எனக்குச் செவிகொடுத்து, என்னுடைய எல்லாப் பயத்துக்கும் என்னை நீங்கலாக்கிவிட்ட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அவரை நோக்கிப்பார்த்துப் பிரகாசமடைந்தார்கள்; அவர்கள் முகங்கள் வெட்கப்படவ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 ஏழை கூப்பிட்டான், கர்த்தர் கேட்டு, அவனை அவன் இடுக்கண்களுக்கெல்லாம் நீங்கலாக்கி இரட்சித்த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ுடைய தூதன் அவருக்குப் பயந்தவர்களைச் சூழப் பாளயமிறங்கி அவர்களை விடுவிக்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நல்லவர் என்பதை ருசித்துப்பாருங்கள்; அவர்மேல் நம்பிக்கையாயிருக்கிற மனுஷன் பாக்கியவ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341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हे यहोवा के पवित्र लोगो, उसका भय मानो, क्योंकि उसके डरवैयों को किसी बात की घटी नहीं होती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जवान सिंहों तो घटी होती और वे भूखे भी रह जाते हैं; परन्तु यहोवा के खोजियों को किसी भली वस्तु क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घटी न होवेगी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हे लड़कों, आओ, मेरी सुनो, मैं तुम को यहोवा का भय मानना सिखाऊं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वह कौन मनुष्य है जो जीवन की इच्छा रखता, और दीर्घायु चाहता है ताकि भलाई देख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अपनी जीभ को बुराई से रोक रख, और अपने मुंह की चौकसी कर कि उससे छल की बात न निकल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बुराई को छोड़ और भलाई कर; मेल को ढूंढ और उसी का पीछा कर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यहोवा की आंखे धर्मियों पर लगी रहती हैं, और उसके कान भी उसकी दोहाई की ओर लगे रहते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यहोवा बुराई करने वालों के विमुख रहता है, ताकि उनका स्मरण पृथ्वी पर से मिटा डाल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धर्मी दोहाई देते हैं और यहोवा सुनता है, और उन को सब विपत्तियों से छुड़ा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मैं हर समय यहोवा को धन्य कहा करूंगा; उसकी स्तुति निरन्तर मेरे मुख से होती रहेग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यहोवा टूटे मन वालों के समीप रहता है, और पिसे हुओं का उद्धार करत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धर्मी पर बहुत सी विपत्तियां पड़ती तो हैं, परन्तु यहोवा उसको उन सब से मुक्त कर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वह उसकी हड्डी हड्डी की रक्षा करता है; और उन में से एक भी टूटने नहीं पात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दुष्ट अपनी बुराई के द्वारा मारा जाएगा; और धर्मी के बैरी दोषी ठहरे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यहोवा अपने दासों का प्राण मोल लेकर बचा लेता है; और जितने उसके शरणागत हैं उन में से कोई भी दोषी 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ठहरेग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मैं यहोवा पर घमण्ड करूंगा; नम्र लोग यह सुनकर आनन्दित हो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मेरे साथ यहोवा की बड़ाई करो, और आओ हम मिलकर उसके नाम की स्तुति करे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मैं यहोवा के पास गया, तब उसने मेरी सुन ली, और मुझे पूरी रीति से निर्भय क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जिन्होंने उसकी ओर दृष्टि की उन्होंने ज्योति पाई; और उनका मुंह कभी काला न होने पा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इस दीन जन ने पुकारा तब यहोवा ने सुन लिया, और उसको उसके सब कष्टों से छुड़ा लिय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यहोवा के डरवैयों के चारों ओर उसका दूत छावनी किए हुए उन को बचा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परखकर देखो कि यहोवा कैसा भला है! क्या ही धन्य है वह पुरूष जो उसकी शरण ले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2026-06-17T17:38:19Z</dcterms:created>
  <dcterms:modified xsi:type="dcterms:W3CDTF">2026-06-17T17:38:19Z</dcterms:modified>
  <dc:title>சங்கீதம் : 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