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where Thou leadest, 
We will follow Thee ; 
Where Thy lambs Thou feedest, 
We will follow Thee ; 
By Thy loving smile attended, 
By Thy gentle hand defended, 
Till this mortal life is ended, 
We will follow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life's early morning 
We will follow Thee ; 
We have heard Thy warning — 
We will follow Thee; 
If our feet seem sometimes weary, 
And the way seems long and dreary, 
Thou wilt speak, and we shall hear Thee, 
And will follow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our days of gladness 
We will follow Thee ; 
In our times of sadness 
We will follow Thee ; 
Thou wilt give us, without measure, 
Richest blessings, truest pleasure, 
And in heaven, a priceless treasure, 
We will follow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2026-09-16T16:06:44Z</dcterms:created>
  <dcterms:modified xsi:type="dcterms:W3CDTF">2026-09-16T16:06:44Z</dcterms:modified>
  <dc:title>Hymn : 1159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