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presProps" Target="presProps.xml"/>
  <Relationship Id="rId38" Type="http://schemas.openxmlformats.org/officeDocument/2006/relationships/viewProps" Target="viewProps.xml"/>
  <Relationship Id="rId3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ாவின் ஊழியக்காரர் அவனை நோக்கி: இதோ, ஆமான் முற்றத்திலே நிற்கிறான் என்றார்கள்; ராஜா: அவன் உள்ளே வரட்டும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ாவின் ஊழியக்காரர் அவனை நோக்கி: இதோ, ஆமான் முற்றத்திலே நிற்கிறான் என்றார்கள்; ராஜா: அவன் உள்ளே வரட்டும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மான் உள்ளே வந்தபோது, ராஜா அவனை நோக்கி: ராஜா கனம்பண்ண விரும்புகிற மனுஷனுக்கு என்ன செய்யப்படவேண்டும் என்று கேட்டான்; அதற்கு ஆமான், என்னையன்றி, யாரை ராஜா கனம்பண்ண விரும்புவார் என்று தன்மனதிலே நினைத்த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மான் உள்ளே வந்தபோது, ராஜா அவனை நோக்கி: ராஜா கனம்பண்ண விரும்புகிற மனுஷனுக்கு என்ன செய்யப்படவேண்டும் என்று கேட்டான்; அதற்கு ஆமான், என்னையன்றி, யாரை ராஜா கனம்பண்ண விரும்புவார் என்று தன்மனதிலே நினைத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மான் உள்ளே வந்தபோது, ராஜா அவனை நோக்கி: ராஜா கனம்பண்ண விரும்புகிற மனுஷனுக்கு என்ன செய்யப்படவேண்டும் என்று கேட்டான்; அதற்கு ஆமான், என்னையன்றி, யாரை ராஜா கனம்பண்ண விரும்புவார் என்று தன்மனதிலே நினைத்த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ராஜாவை நோக்கி: ராஜா கனம்பண்ண விரும்புகிற மனுஷனுக்குச் செய்யவேண்டியது என்னவென்றால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ராஜா உடுத்திக்கொள்ளுகிற வஸ்திரமும், ராஜா ஏறுகிற குதிரையும், அவர் சிரசிலே தரிக்கப்படும் ராஜமுடியும் கொண்டுவரப்படவேண்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ராஜா உடுத்திக்கொள்ளுகிற வஸ்திரமும், ராஜா ஏறுகிற குதிரையும், அவர் சிரசிலே தரிக்கப்படும் ராஜமுடியும் கொண்டுவரப்படவேண்ட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 வஸ்திரமும் குதிரையும் ராஜாவுடைய பிரதான பிரபுக்களில் ஒருவனுடைய கையிலே கொடுக்கப்படவேண்டும்: ராஜா கனம்பண்ண விரும்புகிற மனுஷனை அலங்கரித்தபின்பு, அவனைக் குதிரையின்மேல் ஏற்றி, நகரவீதியில் உலாவும்படி செய்து, ராஜா கனம்பண்ண விரும்புகிற மனுஷனுக்கு இப்படியே செய்யப்படும் என்று அவனுக்கு முன்பாகக் கூறப்படவேண்டும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 வஸ்திரமும் குதிரையும் ராஜாவுடைய பிரதான பிரபுக்களில் ஒருவனுடைய கையிலே கொடுக்கப்படவேண்டும்: ராஜா கனம்பண்ண விரும்புகிற மனுஷனை அலங்கரித்தபின்பு, அவனைக் குதிரையின்மேல் ஏற்றி, நகரவீதியில் உலாவும்படி செய்து, ராஜா கனம்பண்ண விரும்புகிற மனுஷனுக்கு இப்படியே செய்யப்படும் என்று அவனுக்கு முன்பாகக் கூறப்படவேண்டும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த ராத்திரியிலே ராஜாவுக்கு நித்திரை வராதபடியினால், காலவர்த்தமானங்கள் எழுதியிருக்கிற நடபடி புஸ்தகத்தைக் கொண்டுவரச்சொன்னான்; அது ராஜசமுகத்தில் வாசிக்கப்பட்ட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 வஸ்திரமும் குதிரையும் ராஜாவுடைய பிரதான பிரபுக்களில் ஒருவனுடைய கையிலே கொடுக்கப்படவேண்டும்: ராஜா கனம்பண்ண விரும்புகிற மனுஷனை அலங்கரித்தபின்பு, அவனைக் குதிரையின்மேல் ஏற்றி, நகரவீதியில் உலாவும்படி செய்து, ராஜா கனம்பண்ண விரும்புகிற மனுஷனுக்கு இப்படியே செய்யப்படும் என்று அவனுக்கு முன்பாகக் கூறப்படவேண்டும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 வஸ்திரமும் குதிரையும் ராஜாவுடைய பிரதான பிரபுக்களில் ஒருவனுடைய கையிலே கொடுக்கப்படவேண்டும்: ராஜா கனம்பண்ண விரும்புகிற மனுஷனை அலங்கரித்தபின்பு, அவனைக் குதிரையின்மேல் ஏற்றி, நகரவீதியில் உலாவும்படி செய்து, ராஜா கனம்பண்ண விரும்புகிற மனுஷனுக்கு இப்படியே செய்யப்படும் என்று அவனுக்கு முன்பாகக் கூறப்படவேண்டும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ராஜா ஆமானை நோக்கி: சீக்கிரமாய் நீ சொன்னபடி வஸ்திரத்தையும் குதிரையையும் கொண்டுபோய், ராஜ அரமனையின் வாசலில் உட்கார்ந்திருக்கிற யூதனாகிய மொர்தெகாய்க்கு அந்தப்பிரகாரம் செய்; நீ சொன்ன எல்லாவற்றிலும் ஒன்றும் தவறாதபடி பார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ராஜா ஆமானை நோக்கி: சீக்கிரமாய் நீ சொன்னபடி வஸ்திரத்தையும் குதிரையையும் கொண்டுபோய், ராஜ அரமனையின் வாசலில் உட்கார்ந்திருக்கிற யூதனாகிய மொர்தெகாய்க்கு அந்தப்பிரகாரம் செய்; நீ சொன்ன எல்லாவற்றிலும் ஒன்றும் தவறாதபடி பார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ராஜா ஆமானை நோக்கி: சீக்கிரமாய் நீ சொன்னபடி வஸ்திரத்தையும் குதிரையையும் கொண்டுபோய், ராஜ அரமனையின் வாசலில் உட்கார்ந்திருக்கிற யூதனாகிய மொர்தெகாய்க்கு அந்தப்பிரகாரம் செய்; நீ சொன்ன எல்லாவற்றிலும் ஒன்றும் தவறாதபடி பார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யே ஆமான் வஸ்திரத்தையும் குதிரையையும் கொண்டுபோய், மொர்தெகாயை அலங்கரித்து, அவனைக் குதிரையின்மேல் ஏற்றி, நகரவீதியில் உலாவும் படி செய்து, ராஜா கனம்பண்ண விரும்புகிற மனுஷனுக்கு இப்படியே செய்யப்படும் என்று அவனுக்கு முன்பாகக் கூறி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யே ஆமான் வஸ்திரத்தையும் குதிரையையும் கொண்டுபோய், மொர்தெகாயை அலங்கரித்து, அவனைக் குதிரையின்மேல் ஏற்றி, நகரவீதியில் உலாவும் படி செய்து, ராஜா கனம்பண்ண விரும்புகிற மனுஷனுக்கு இப்படியே செய்யப்படும் என்று அவனுக்கு முன்பாகக் கூறின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யே ஆமான் வஸ்திரத்தையும் குதிரையையும் கொண்டுபோய், மொர்தெகாயை அலங்கரித்து, அவனைக் குதிரையின்மேல் ஏற்றி, நகரவீதியில் உலாவும் படி செய்து, ராஜா கனம்பண்ண விரும்புகிற மனுஷனுக்கு இப்படியே செய்யப்படும் என்று அவனுக்கு முன்பாகக் கூறின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மொர்தெகாய் ராஜாவின் அரமனைவாசலுக்குத் திரும்பிவந்தான்; ஆமானோவென்றால் சஞ்சலப்பட்டு முக்காடிட்டுக்கொண்டு தன் வீட்டுக்குத் தீவிரித்துப் போ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ன்பு மொர்தெகாய் ராஜாவின் அரமனைவாசலுக்குத் திரும்பிவந்தான்; ஆமானோவென்றால் சஞ்சலப்பட்டு முக்காடிட்டுக்கொண்டு தன் வீட்டுக்குத் தீவிரித்துப் போ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த ராத்திரியிலே ராஜாவுக்கு நித்திரை வராதபடியினால், காலவர்த்தமானங்கள் எழுதியிருக்கிற நடபடி புஸ்தகத்தைக் கொண்டுவரச்சொன்னான்; அது ராஜசமுகத்தில் வாசிக்கப்பட்ட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மான் தனக்கு நேரிட்ட எல்லாவற்றையும் தன் மனைவியாகிய சிரேஷுக்கும் தன் சிநேகிதர் எல்லாருக்கும் அறிவித்தபோது, அவனுடைய ஆலோசனைக்காரரும் அவன் மனைவியாகிய சிரேஷும் அவனைப் பார்த்து: மொர்தெகாய்க்கு முன்பாக நீர் தாழ்ந்துபோகத் தொடங்கினீர்; அவன் யூதகுலமானால் நீர் அவனை மேற்கொள்ளாமல் அவனுக்கு முன்பாகத் தாழ்ந்துபோவது நிச்சயம் என்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மான் தனக்கு நேரிட்ட எல்லாவற்றையும் தன் மனைவியாகிய சிரேஷுக்கும் தன் சிநேகிதர் எல்லாருக்கும் அறிவித்தபோது, அவனுடைய ஆலோசனைக்காரரும் அவன் மனைவியாகிய சிரேஷும் அவனைப் பார்த்து: மொர்தெகாய்க்கு முன்பாக நீர் தாழ்ந்துபோகத் தொடங்கினீர்; அவன் யூதகுலமானால் நீர் அவனை மேற்கொள்ளாமல் அவனுக்கு முன்பாகத் தாழ்ந்துபோவது நிச்சயம் என்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மான் தனக்கு நேரிட்ட எல்லாவற்றையும் தன் மனைவியாகிய சிரேஷுக்கும் தன் சிநேகிதர் எல்லாருக்கும் அறிவித்தபோது, அவனுடைய ஆலோசனைக்காரரும் அவன் மனைவியாகிய சிரேஷும் அவனைப் பார்த்து: மொர்தெகாய்க்கு முன்பாக நீர் தாழ்ந்துபோகத் தொடங்கினீர்; அவன் யூதகுலமானால் நீர் அவனை மேற்கொள்ளாமல் அவனுக்கு முன்பாகத் தாழ்ந்துபோவது நிச்சயம் என்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இப்படிப் பேசிக்கொண்டிருக்கும்போதே, ராஜாவின் பிரதானிகள் வந்து, எஸ்தர் செய்த விருந்துக்குவர ஆமானைத் துரிதப்படுத்தி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இப்படிப் பேசிக்கொண்டிருக்கும்போதே, ராஜாவின் பிரதானிகள் வந்து, எஸ்தர் செய்த விருந்துக்குவர ஆமானைத் துரிதப்படுத்தி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வாசற் காவலாளரில் ராஜாவின் இரண்டு பிரதானிகளாகிய பிக்தானாவும் தேரேசும், ராஜாவாகிய அகாஸ்வேருவின்மேல் கைபோடப்பார்த்த செய்தியை மொர்தெகாய் அறிவித்தான் என்று எழுதியிருக்கிறது வாசிக்கப்பட்ட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வாசற் காவலாளரில் ராஜாவின் இரண்டு பிரதானிகளாகிய பிக்தானாவும் தேரேசும், ராஜாவாகிய அகாஸ்வேருவின்மேல் கைபோடப்பார்த்த செய்தியை மொர்தெகாய் அறிவித்தான் என்று எழுதியிருக்கிறது வாசிக்கப்பட்ட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ராஜா: இதற்காக மொர்தெகாய்க்கு கனமும் மேன்மையும் செய்யப்பட்டதா என்று கேட்டான். அதற்கு ராஜாவைச் சேவிக்கிற ஊழியக்காரர் அவனுக்கு ஒன்றும் செய்யப்படவில்லை என்று சொன்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ராஜா: இதற்காக மொர்தெகாய்க்கு கனமும் மேன்மையும் செய்யப்பட்டதா என்று கேட்டான். அதற்கு ராஜாவைச் சேவிக்கிற ஊழியக்காரர் அவனுக்கு ஒன்றும் செய்யப்படவில்லை என்று சொன்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மான் தான் செய்த தூக்குமரத்திலே மொர்தெகாயைத் தூக்கிப்போடவேண்டுமென்று, ராஜாவிடத்தில் பேசும்படி ராஜ அரமனையின் வெளிமுற்றத்திலே வந்திருந்தான். அப்பொழுது ராஜா: முற்றத்திலிருக்கிறது யார் என்று கேட்ட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மான் தான் செய்த தூக்குமரத்திலே மொர்தெகாயைத் தூக்கிப்போடவேண்டுமென்று, ராஜாவிடத்தில் பேசும்படி ராஜ அரமனையின் வெளிமுற்றத்திலே வந்திருந்தான். அப்பொழுது ராஜா: முற்றத்திலிருக்கிறது யார் என்று கேட்ட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king's servants said unto him, Behold, Haman stands in the court. And the king said, L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come 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So Haman came in. And the king said unto him, What shall be done unto the man whom the k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lights to honour? Now Haman thought in his heart, To whom would the king delight to do honour m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n to myself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aman answered the king, For the man whom the king delights to honou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Let the royal apparel be brought which the king uses to wear, and the horse that the king rid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, and the crown royal which is set upon his hea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let this apparel and horse be delivered to the hand of one of the king's most noble princ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y may array the man likewise whom the king delights to honour, and bring him on horsebac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On that night could not the king sleep, and he commanded to bring the book of record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ugh the street of the city, and proclaim before him, Thus shall it be done to the man wh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delights to hon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n the king said to Haman, Make haste, and take the apparel and the horse, as you have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do even so to Mordecai the Jew, that sits at the king's gate: let nothing fail of all that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spo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n took Haman the apparel and the horse, and arrayed Mordecai, and brought him on horsebac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ugh the street of the city, and proclaimed before him, Thus shall it be done unto the man wh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king delights to hon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Mordecai came again to the king's gate. But Haman hasted to his house mourning, and hav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head cove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ronicles; and they were read before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aman told Zeresh his wife and all his friends every thing that had befallen him. Then sa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wise men and Zeresh his wife unto him, If Mordecai be of the seed of the Jews, before whom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begun to fall, you shall not prevail against him, but shall surely fall befor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while they were yet talking with him, came the king's chamberlains, and hasted to b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man unto the banquet that Esther had prepa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it was found written, that Mordecai had told of Bigthana and Teresh, two of the king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amberlains, the keepers of the door, who sought to lay hand on the king Ahasuer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king said, What honour and dignity has been done to Mordecai for this? Then sai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's servants that ministered unto him, There is nothing done fo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king said, Who is in the court? Now Haman was come into the outward court of the king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, to speak unto the king to hang Mordecai on the gallows that he had prepared fo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தர்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2026-07-18T18:05:42Z</dcterms:created>
  <dcterms:modified xsi:type="dcterms:W3CDTF">2026-07-18T18:05:42Z</dcterms:modified>
  <dc:title>எஸ்தர்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