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87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பக்தி என்னில் மு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்ந்தேறச் செய்ய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ில் பிரவேசி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ுகொள்ளும் நித்தம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ேச ஆவி, என்னில் தங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நேசன் ஆக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்ச் சுபாவம் போகப்பண்ண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் நான் வேரூன்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ஜூவாலை எழுப்ப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ன்மேலும் வளர்த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த்த ஆவி, என்னில் தங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்ல ஆவி, என்னில் தங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வல்லோன் ஆக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என்னைத் தூண்ட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து ஜெயங்கொள்ள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 பக்கத்தில் இ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லப்படுத்த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ல்ல ஆவி, என்னில் தங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நல்லோன் ஆக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, மேட்டிமை, விரோத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்றும் தீமை யா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சுத்தன் ஆக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கற்ற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ீர்ப்படுத்த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ெய்வ ஆவி, என்னில்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உம்மில் தங்க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 பாதையில்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முகத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ளிவாகக் காண்ப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ுற்றும் ரட்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அழுக்கெல்லாம் நீக்க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லயம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சிங்காரி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பண்ணும் நித்தம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ிய ஆவி, என்னில் தங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சத்தியன் ஆக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2026-09-06T05:12:02Z</dcterms:created>
  <dcterms:modified xsi:type="dcterms:W3CDTF">2026-09-06T05:12:02Z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