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 பக்தி என்னில் மு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ளர்ந்தேறச் செய்யும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னில் பிரவேசி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ுகொள்ளும் நித்தம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ச ஆவி, என்னில் தங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நேசன் ஆக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ர்ச் சுபாவம் போகப்பண்ண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ல் நான் வேரூன்ற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ஜூவாலை எழுப்ப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ன்மேலும் வளர்த்த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ுத்த ஆவி, என்னில் தங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ல்ல ஆவி, என்னில் தங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வல்லோன் ஆக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் என்னைத் தூண்டி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து ஜெயங்கொள்ள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என் பக்கத்தில் இர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ப் பலப்படுத்த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ல்ல ஆவி, என்னில் தங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நல்லோன் ஆக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ை, மேட்டிமை, விரோத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்றும் தீமை யாவ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சுத்தன் ஆக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விட்டகற்றும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ச் சீர்ப்படுத்தும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தெய்வ ஆவி, என்னில் த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உம்மில் தங்க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ட்ச பாதையில்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முகத்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ளிவாகக் காண்ப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ுற்றும் ரட்சிய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அழுக்கெல்லாம் நீக்க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ஆலயமா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ீர் சிங்காரி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சம் பண்ணும் நித்தம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த்திய ஆவி, என்னில் தங்க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சத்தியன் ஆகவ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2026-07-09T09:00:24Z</dcterms:created>
  <dcterms:modified xsi:type="dcterms:W3CDTF">2026-07-09T09:00:24Z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