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presProps" Target="presProps.xml"/>
  <Relationship Id="rId56" Type="http://schemas.openxmlformats.org/officeDocument/2006/relationships/viewProps" Target="viewProps.xml"/>
  <Relationship Id="rId5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: இங்கே கிட்டிச் சேராயாக; உன் கால்களில் இருக்கிற பாதரட்சையைக் கழற்றிப்போடு; நீ நிற்கிற இடம் பரிசுத்த பூமி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அவர்: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ார். மோசே தேவனை நோக்கிப் பார்க்கப் பயந்ததினால், தன் முகத்தை மூடிக்கொண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னும் அவர்: நான் ஆபிரகாமின் தேவனும் ஈசாக்கின் தேவனும் யாக்கோபின் தேவனுமாகிய உன் பிதாக்களுடைய தேவனாயிருக்கிறேன் என்றார். மோசே தேவனை நோக்கிப் பார்க்கப் பயந்ததினால், தன் முகத்தை மூடிக்கொ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எகிப்தில் இருக்கிற என் ஜனத்தின் உபத்திரவத்தை நான் பார்க்கவே பார்த்து, ஆளோட்டிகளினிமித்தம் அவர்கள் இடுகிற கூக்குரலைக் கேட்டேன், அவர்கள் படுகிற வேதனைகளையும் அறிந்திருக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கர்த்தர்: எகிப்தில் இருக்கிற என் ஜனத்தின் உபத்திரவத்தை நான் பார்க்கவே பார்த்து, ஆளோட்டிகளினிமித்தம் அவர்கள் இடுகிற கூக்குரலைக் கேட்டேன், அவர்கள் படுகிற வேதனைகளையும் அறிந்திரு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ை எகிப்தியரின் கைக்கு விடுதலையாக்கவும், அவர்களை அந்தத் தேசத்திலிருந்து நீக்கி, கானானியரும் ஏத்தியரும் எமோரியரும் பெரிசியரும் ஏவியரும் எபூசியரும் இருக்கிற இடமாகிய பாலும் தேனும் ஓடுகிற நலமும் விசாலமுமான தேசத்தில் கொண்டுபோய்ச் சேர்க்கவும் இறங்கி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ம் இஸ்ரவேல் புத்திரரின் கூக்குரல் என் சந்நிதியில் வந்து எட்டினது; எகிப்தியர் அவர்களை ஒடுக்குகிற ஒடுக்குதலையும் கண்ட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ொழுதும் இஸ்ரவேல் புத்திரரின் கூக்குரல் என் சந்நிதியில் வந்து எட்டினது; எகிப்தியர் அவர்களை ஒடுக்குகிற ஒடுக்குதலையும் கண்ட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ீதியான் தேசத்து ஆசாரியனாயிருந்த தன் மாமனாகிய எத்திரோவின் ஆடுகளை மேய்த்து வந்தான். அவன் ஆடுகளை வனாந்தரத்தின் பின் புறத்திலே ஓட்டி, தேவபர்வதமாகிய ஓரேப்மட்டும் வந்த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ாகிய என் ஜனத்தை எகிப்திலிருந்து அழைத்து வரும்படி உன்னைப் பார்வோனிடத்துக்கு அனுப்புவேன் வா என்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ாகிய என் ஜனத்தை எகிப்திலிருந்து அழைத்து வரும்படி உன்னைப் பார்வோனிடத்துக்கு அனுப்புவேன் வா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ோசே தேவனை நோக்கி: பார்வோனிடத்துக்குப் போகவும், இஸ்ரவேல் புத்திரரை எகிப்திலிருந்து அழைத்துவரவும், நான் எம்மாத்திரம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மோசே தேவனை நோக்கி: பார்வோனிடத்துக்குப் போகவும், இஸ்ரவேல் புத்திரரை எகிப்திலிருந்து அழைத்துவரவும், நான் எம்மாத்திரம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நான் உன்னோடே இருப்பேன்; நீ ஜனத்தை எகிப்திலிருந்து அழைத்து வந்தபின், நீங்கள் இந்த மலையில் தேவனுக்கு ஆராதனை செய்வீர்கள்; நான் உன்னை அனுப்பினேன் என்பதற்கு இதுவே அடையாள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நான் உன்னோடே இருப்பேன்; நீ ஜனத்தை எகிப்திலிருந்து அழைத்து வந்தபின், நீங்கள் இந்த மலையில் தேவனுக்கு ஆராதனை செய்வீர்கள்; நான் உன்னை அனுப்பினேன் என்பதற்கு இதுவே அடையாளம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ர்: நான் உன்னோடே இருப்பேன்; நீ ஜனத்தை எகிப்திலிருந்து அழைத்து வந்தபின், நீங்கள் இந்த மலையில் தேவனுக்கு ஆராதனை செய்வீர்கள்; நான் உன்னை அனுப்பினேன் என்பதற்கு இதுவே அடையாளம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ேவனை நோக்கி: நான் இஸ்ரவேல் புத்திரரிடத்தில் போய், உங்கள் பிதாக்களுடைய தேவன் உங்களிடத்தில் என்னை அனுப்பினார் என்று அவர்களுக்குச் சொல்லும்போது, அவருடைய நாமம் என்ன என்று அவர்கள் என்னிடத்தில் கேட்டால், நான் அவர்களுக்கு என்ன சொல்லுவே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ேவனை நோக்கி: நான் இஸ்ரவேல் புத்திரரிடத்தில் போய், உங்கள் பிதாக்களுடைய தேவன் உங்களிடத்தில் என்னை அனுப்பினார் என்று அவர்களுக்குச் சொல்லும்போது, அவருடைய நாமம் என்ன என்று அவர்கள் என்னிடத்தில் கேட்டால், நான் அவர்களுக்கு என்ன சொல்லுவே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மோசே தேவனை நோக்கி: நான் இஸ்ரவேல் புத்திரரிடத்தில் போய், உங்கள் பிதாக்களுடைய தேவன் உங்களிடத்தில் என்னை அனுப்பினார் என்று அவர்களுக்குச் சொல்லும்போது, அவருடைய நாமம் என்ன என்று அவர்கள் என்னிடத்தில் கேட்டால், நான் அவர்களுக்கு என்ன சொல்லுவேன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மீதியான் தேசத்து ஆசாரியனாயிருந்த தன் மாமனாகிய எத்திரோவின் ஆடுகளை மேய்த்து வந்தான். அவன் ஆடுகளை வனாந்தரத்தின் பின் புறத்திலே ஓட்டி, தேவபர்வதமாகிய ஓரேப்மட்டும் வந்த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த் தேவன்: இருக்கிறவராக இருக்கிறேன் என்று மோசேயுடனே சொல்லி, இருக்கிறேன் என்பவர் என்னை உங்களிடத்துக்கு அனுப்பினார் என்று இஸ்ரவேல் புத்திரரோடே சொல்வாயாக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த் தேவன்: இருக்கிறவராக இருக்கிறேன் என்று மோசேயுடனே சொல்லி, இருக்கிறேன் என்பவர் என்னை உங்களிடத்துக்கு அனுப்பினார் என்று இஸ்ரவேல் புத்திரரோடே சொல்வாயாக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, தேவன் மோசேயை நோக்கி: ஆபிரகாமின் தேவனும் ஈசாக்கின் தேவனும் யாக்கோபின் தேவனுமாயிருக்கிற உங்கள் பிதாக்களுடைய தேவனாகிய கர்த்தர் என்னை உங்களிடத்துக்கு அனுப்பினார் என்று நீ இஸ்ரவேல் புத்திரருக்குச் சொல்வாயாக; என்றைக்கும் இதுவே என் நாமம், தலைமுறை தலைமுறைதோறும் இதுவே என் பேர்ப்பிரஸ்தாப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போய், இஸ்ரவேலின் மூப்பரைக் கூட்டி, அவர்களிடத்தில்: ஆபிரகாம் ஈசாக்கு யாக்கோபு என்பவர்களுடைய தேவனாயிருக்கிற உங்கள் பிதாக்களுடைய தேவனாகிய கர்த்தர் எனக்குத் தரிசனமாகி, உங்களை நிச்சயமாய்ச் சந்தித்து, எகிப்தில் உங்களுக்குச் செய்யப்பட்டதைக் கண்டேன் என்ற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ை எகிப்தின் சிறுமையிலிருந்து நீக்கி, பாலும் தேனும் ஓடுகிற தேசமாகிய கானானியர் ஏத்தியர் எமோரியர் பெரிசியர் ஏவியர் எபூசியருடைய தேசத்துக்குக் கொண்டுபோவேன் என்றும் சொன்னேன் என்றார் என்று சொல்ல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கர்த்தருடைய தூதனானவர் ஒரு முட்செடியின் நடுவிலிருந்து உண்டான அக்கினிஜுவாலையிலே நின்று அவனுக்குத் தரிசனமானார். அப்பொழுது அவன் உற்றுப்பார்த்தான்; முட்செடி அக்கினியால் ஜுவாலித்து எரிந்தும், அது வெந்துபோகாமல் இருந்த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ை எகிப்தின் சிறுமையிலிருந்து நீக்கி, பாலும் தேனும் ஓடுகிற தேசமாகிய கானானியர் ஏத்தியர் எமோரியர் பெரிசியர் ஏவியர் எபூசியருடைய தேசத்துக்குக் கொண்டுபோவேன் என்றும் சொன்னேன் என்றார் என்று சொல்ல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ங்களை எகிப்தின் சிறுமையிலிருந்து நீக்கி, பாலும் தேனும் ஓடுகிற தேசமாகிய கானானியர் ஏத்தியர் எமோரியர் பெரிசியர் ஏவியர் எபூசியருடைய தேசத்துக்குக் கொண்டுபோவேன் என்றும் சொன்னேன் என்றார் என்று சொல்ல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உன் வாக்குக்குச் செவி கொடுப்பார்கள்; அப்பொழுது நீயும் இஸ்ரவேலின் மூப்பரும் எகிப்தின் ராஜாவினிடத்தில் போய்: எபிரெயருடைய தேவனாகிய கர்த்தர் எங்களைச் சந்தித்தார்; இப்பொழுதும் நாங்கள் வனாந்தரத்தில் மூன்று நாள் பிரயாணம்போய், எங்கள் தேவனாகிய கர்த்தருக்குப் பலியிடும்படி எங்களைப் போகவிடவேண்டுமென்று சொல்லுங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ாலும், எகிப்தின் ராஜா கைவல்லமை கண்டாலொழிய, உங்களைப் போகவிடான் என்று நான் அறிவ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நான் என் கையை நீட்டி, எகிப்தின் நடுவிலே நான் செய்யும் சகலவித அற்புதங்களாலும் அதை வாதிப்பேன்; அதற்குப்பின் அவன் உங்களைப் போகவிடு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நான் என் கையை நீட்டி, எகிப்தின் நடுவிலே நான் செய்யும் சகலவித அற்புதங்களாலும் அதை வாதிப்பேன்; அதற்குப்பின் அவன் உங்களைப் போகவிடு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இந்த ஜனங்களுக்கு எகிப்தியரின் கண்களில் தயவு கிடைக்கப்பண்ணுவேன்; நீங்கள் போகும் போது வெறுமையாய்ப் போவத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இந்த ஜனங்களுக்கு எகிப்தியரின் கண்களில் தயவு கிடைக்கப்பண்ணுவேன்; நீங்கள் போகும் போது வெறுமையாய்ப் போவ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ங்கே கர்த்தருடைய தூதனானவர் ஒரு முட்செடியின் நடுவிலிருந்து உண்டான அக்கினிஜுவாலையிலே நின்று அவனுக்குத் தரிசனமானார். அப்பொழுது அவன் உற்றுப்பார்த்தான்; முட்செடி அக்கினியால் ஜுவாலித்து எரிந்தும், அது வெந்துபோகாமல்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ஸ்திரீயும், தன் தன் அயலகத்தாளிடத்திலும், தன் தன் வீட்டில் தங்குகிறவளிடத்திலும், வெள்ளியுடமைகளையும் பொன்னுடைமைகளையும் வஸ்திரங்களையும் கேட்டுவாங்குவாள்; அவைகளை உங்கள் குமாரருக்கும் உங்கள் குமாரத்திகளுக்கும் தரிப்பித்து, எகிப்தியரைக் கொள்ளையிடுவீர்கள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ஸ்திரீயும், தன் தன் அயலகத்தாளிடத்திலும், தன் தன் வீட்டில் தங்குகிறவளிடத்திலும், வெள்ளியுடமைகளையும் பொன்னுடைமைகளையும் வஸ்திரங்களையும் கேட்டுவாங்குவாள்; அவைகளை உங்கள் குமாரருக்கும் உங்கள் குமாரத்திகளுக்கும் தரிப்பித்து, எகிப்தியரைக் கொள்ளையிடுவீர்க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வ்வொரு ஸ்திரீயும், தன் தன் அயலகத்தாளிடத்திலும், தன் தன் வீட்டில் தங்குகிறவளிடத்திலும், வெள்ளியுடமைகளையும் பொன்னுடைமைகளையும் வஸ்திரங்களையும் கேட்டுவாங்குவாள்; அவைகளை உங்கள் குமாரருக்கும் உங்கள் குமாரத்திகளுக்கும் தரிப்பித்து, எகிப்தியரைக் கொள்ளையிடுவீர்கள்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மோசே: இந்த முட்செடி வெந்து போகாதிருக்கிறது என்ன, நான் கிட்டப்போய் இந்த அற்புதகாட்சியைப் பார்ப்பேன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ார்க்கும்படி கிட்ட வருகிறதைக் கர்த்தர் கண்டார். முட்செடியின் நடுவிலிருந்து தேவன் அவனை நோக்கி: மோசே, மோசே என்று கூப்பிட்டார். அவன்: இதோ, அடியேன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ார்க்கும்படி கிட்ட வருகிறதைக் கர்த்தர் கண்டார். முட்செடியின் நடுவிலிருந்து தேவன் அவனை நோக்கி: மோசே, மோசே என்று கூப்பிட்டார். அவன்: இதோ, அடியேன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வர்: இங்கே கிட்டிச் சேராயாக; உன் கால்களில் இருக்கிற பாதரட்சையைக் கழற்றிப்போடு; நீ நிற்கிற இடம் பரிசுத்த பூமி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6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ഴിച്ചുകളക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ഞാൻ അബ്രാഹാമിന്റെ ദൈവവും യിസ്ഹാക്കിന്റെ ദൈവവും യാക്കോബിന്റെ ദൈവവുമായി, നിന്റെ പിതാവിന്റെ ദൈവ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കുന്നു എന്നും അവൻ അരുളിച്ചെയ്തു. മോശെ ദൈവത്തെ നോക്കുവാൻ ഭയപ്പെട്ടു മുഖം മൂ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ഹോവ അരുളിച്ചെയ്തതു: മിസ്രയീമിലുള്ള എന്റെ ജനത്തിന്റെ കഷ്ടത ഞാൻ കണ്ടു കണ്ടു; ഊഴിയവിചാരകന്മ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മിത്തമുള്ള അവരുടെ നിലവിളിയും കേട്ടു; ഞാൻ അവരുടെ സങ്കടങ്ങൾ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രെ മിസ്രയീമ്യരുടെ കയ്യിൽനിന്നു വിടുവിപ്പാനും ആ ദേശത്തുനിന്നു നല്ലതും വിശാലവുമായ ദേശത്തേക്ക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ലും തേനും ഒഴുകുന്ന ദേശത്തേക്കു, കനാന്യർ, ഹിത്യർ, അമോർയ്യർ, പെരിസ്യർ, ഹിവ്യർ, യെബൂസ്യർ എന്ന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ഥലത്തേക്കു അവരെ കൊണ്ടുപോകുവാനും ഞാൻ ഇറങ്ങിവ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യിസ്രായേൽമക്കളുടെ നിലവിളി എന്റെ അടുക്കൽ എത്തിയിരിക്കുന്നു; മിസ്രയീമ്യർ അവരെ ഞെരു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െരുക്കവും ഞാൻ കണ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മോശെ മിദ്യാനിലെ പുരോഹിതനും തന്റെ അമ്മായപ്പനുമായ യിത്രോവിന്റെ ആടുകളെ മോയിച്ചുകൊണ്ടിരുന്നു;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ആകയാൽ വരിക; നീ എന്റെ ജനമായ യിസ്രായേൽമക്കളെ മിസ്രയീമിൽനിന്നു പുറപ്പെടുവിക്കേണ്ടതിന്നു ഞാൻ നി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റവോന്റെ അടുക്കൽ അയ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മോശെ ദൈവത്തോടു: ഫറവോന്റെ അടുക്കൽ പോകുവാനും യിസ്രായേൽമക്കളെ മിസ്രയീമിൽനിന്നു പുറപ്പെടുവ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എന്തു മാത്രമുള്ള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അതിന്നു അവൻ: ഞാൻ നിന്നോടുകൂടെ ഇരിക്കും; നീ ജനത്തെ മിസ്രയീമിൽനിന്നു കൂട്ടിക്കൊണ്ടു വരുമ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 ഈ പർവ്വതത്തിങ്കൽ ദൈവത്തെ ആരാധിക്കുമെന്നുള്ളതു ഞാൻ നിന്നെ അയച്ചതിന്നു അടയാളം ആ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മോശെ ദൈവത്തോടു: ഞാൻ യിസ്രായേൽമക്കളുടെ അടുക്കൽ ചെന്നു: നിങ്ങളുടെ പിതാക്കന്മാരുടെ ദൈവ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ുടെ അടുക്കൽ അയച്ചിരിക്കുന്നു എന്നു പറയുമ്പോൾ: അവന്റെ നാമം എന്തെന്നു അവർ എന്നോടു ചോദിച്ചാൽ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രോടു എന്തു പറയേണം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ടുകളെ മരുഭൂമിക്കു അപ്പുറത്തു ദൈവത്തിന്റെ പർവ്വതമായ ഹോരേബ് വരെ കൊണ്ടു ചെ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തിന്നു ദൈവം മോശെയോടു: ഞാൻ ആകുന്നവൻ ഞാൻ ആകുന്നു; ഞാൻ ആകുന്നു എന്നുള്ളവൻ എന്നെ നിങ്ങളുട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ിരിക്കുന്നു എന്നിങ്ങനെ നീ യിസ്രായേൽമക്കളോടു പറയേണം എന്നു ക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ദൈവം പിന്നെയും മോശെയോടു അരുളിച്ചെയ്തതെന്തന്നാൽ: നീ യിസ്രായേൽമക്കളോടു ഇപ്രകാരം പറയേണ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ബ്രാഹാമിന്റെ ദൈവവും യിസ്ഹാക്കിന്റെ ദൈവവും യാക്കോബിന്റെ ദൈവവുമായി നിങ്ങളുടെ പിതാക്കന്മാരുട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 എന്നെ നിങ്ങളുടെ അടുക്കൽ അയച്ചിരിക്കുന്നു; ഇതു എന്നേക്കും എന്റെ നാമവും തലമുറ തലമുറയായി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്ഞാപക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നീ ചെന്നു യിസ്രായേൽമൂപ്പന്മാരെ കൂട്ടി അവരോടു: അബ്രാഹാമിന്റെയും യിസ്ഹാക്കിന്റെയും യാക്കോബിന്റ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മായി, നിങ്ങളുടെ പിതാക്കന്മാരുടെ ദൈവമായ യഹോവ എനിക്കു പ്രത്യക്ഷനായി കല്പിച്ചതു: ഞാൻ നിങ്ങള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ിൽ അവർ നിങ്ങളോടു ചെയ്യുന്നതിനെയും സന്ദർശ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മിസ്രയീമിലെ കഷ്ടതയിൽനിന്നു കനാന്യർ, ഹിത്യർ, അമോർയ്യർ, പെരിസ്യർ, ഹിവ്യർ, യെബൂസ്യർ എന്നിവ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വിടെ യഹോവയുടെ ദൂതൻ ഒരു മുൾപടർപ്പിന്റെ നടുവിൽനിന്നു അഗ്നിജ്വാലയിൽ അവന്നു പ്രത്യക്ഷനായി.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േശത്തേക്കു, പാലും തേനും ഒഴുകുന്ന ദേശത്തേക്കു നിങ്ങളെ കൊണ്ടുപോകുവാൻ ഞാൻ നിശ്ചയിച്ച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നാൽ അവർ നിന്റെ വാക്കു കേൾക്കും. അപ്പോൾ നീയും യിസ്രായേൽ മൂപ്പന്മാരും മിസ്രയീംരാജാവ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ടുക്കൽ ചെന്നു അവനോടു: എബ്രായരുടെ ദൈവമായ യഹോവ ഞങ്ങൾക്കു വെളിപ്പെട്ടുവന്നിരിക്കുന്നു. ആകയാൽ ഞ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ന്നു ദിവസത്തെ വഴി മരുഭൂമിയിൽ ചെന്നു ഞങ്ങളുടെ ദൈവമായ യഹോവെക്കു യാഗം കഴിക്കട്ടെ എന്നു പറവ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്നാൽ മിസ്രയീംരാജാവു ഭുജബലംകൊണ്ടല്ലാതെ നിങ്ങളെ പോകുവാൻ സമ്മതിക്കയില്ല എന്നു ഞാൻ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തുകൊണ്ടു ഞാൻ എന്റെ കൈ നീട്ടി മിസ്രയീമിന്റെ നടുവിൽ ചെയ്‍വാനിരിക്കുന്ന അത്ഭുതങ്ങളെക്കൊണ്ട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െ ദണ്ഡിപ്പിക്കും; അതിന്റെ ശേഷം അവൻ നിങ്ങളെ വിട്ടയ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ഞാൻ മിസ്രയീമ്യർക്കു ഈ ജനത്തോടു കൃപ തോന്നുമാറാക്കും; നിങ്ങൾ പോരുമ്പോൾ വെറുങ്കയ്യ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ോരേണ്ടിവരി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ോക്കിയാറെ മുൾപടർപ്പു തീ പിടിച്ചു കത്തുന്നതും മുൾപടർപ്പു വെന്തുപോകാതിരിക്കുന്നതും ക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ഓരോ സ്ത്രീ താന്താന്റെ അയൽക്കാരത്തിയോടും വീട്ടിൽ അതിഥിയായി പാർക്കുന്നവളോടും വെള്ളിയാഭരണങ്ങ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ൊന്നാഭരണങ്ങളും വസ്ത്രങ്ങളും ചോദിച്ചുവാങ്ങി നിങ്ങളുടെ പുത്രന്മാരെയും പുത്രിമാരെയും ധരിപ്പിക്ക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ിസ്രയീമ്യരെ കൊള്ളയിടുകയും വ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മുൾപടർപ്പു വെന്തുപോകാതിരിക്കുന്ന ഈ വലിയ കാഴ്ച എന്തെന്നു ഞാൻ ചെന്നു നോക്കട്ടെ എന്നു മോശെ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ോക്കേണ്ടതിന്നു അവൻ വരുന്നതു യഹോവ കണ്ടപ്പോൾ ദൈവം മുൾപടർപ്പിന്റെ നടുവിൽ നിന്നു അവനെ മോശേ, മോശ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വിളിച്ചു. അതിന്നു അവൻ: ഇതാ, ഞാൻ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അവൻ: ഇങ്ങോട്ടു അടുക്കരുതു; നീ നില്ക്കുന്ന സ്ഥലം വിശുദ്ധഭൂമിയാകയാൽ കാലിൽനിന്നു ചെരിപ്പ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யாத்திராகமம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2026-08-01T10:22:12Z</dcterms:created>
  <dcterms:modified xsi:type="dcterms:W3CDTF">2026-08-01T10:22:12Z</dcterms:modified>
  <dc:title>யாத்திராகமம்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