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presProps" Target="presProps.xml"/>
  <Relationship Id="rId59" Type="http://schemas.openxmlformats.org/officeDocument/2006/relationships/viewProps" Target="viewProps.xml"/>
  <Relationship Id="rId60"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when the LORD saw that he turned aside to see, God called unto him out of the midst of the bush, and said, Moses, Moses. And he said, Here am I.]]></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he said, Draw not nigh here: put off your shoes from off your feet, for the place whereon you stand is holy ground.]]></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he said, Draw not nigh here: put off your shoes from off your feet, for the place whereon you stand is holy ground.]]></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Moreover he said, I am the God of your father, the God of Abraham, the God of Isaac, and the God of Jacob. And Moses hid his face; for he was afraid to look upon God.]]></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Moreover he said, I am the God of your father, the God of Abraham, the God of Isaac, and the God of Jacob. And Moses hid his face; for he was afraid to look upon God.]]></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the LORD said, I have surely seen the affliction of my people which are in Egypt, and have heard their cry by reason of their taskmasters; for I know their sorrows;]]></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the LORD said, I have surely seen the affliction of my people which are in Egypt, and have heard their cry by reason of their taskmasters; for I know their sorrows;]]></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the LORD said, I have surely seen the affliction of my people which are in Egypt, and have heard their cry by reason of their taskmasters; for I know their sorrows;]]></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I am come down to deliver them out of the hand of the Egyptians, and to bring them up out of that land unto a good land and a large, unto a land flowing with milk and honey; unto the place of the Canaanites, and the Hittites, and the Amorites, and the Perizzites, and the Hivites, and the Jebusites.]]></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I am come down to deliver them out of the hand of the Egyptians, and to bring them up out of that land unto a good land and a large, unto a land flowing with milk and honey; unto the place of the Canaanites, and the Hittites, and the Amorites, and the Perizzites, and the Hivites, and the Jebusites.]]></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Now Moses kept the flock of Jethro his father in law, the priest of Midian: and he led the flock to the backside of the desert, and came to the mountain of God, even to Horeb.]]></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I am come down to deliver them out of the hand of the Egyptians, and to bring them up out of that land unto a good land and a large, unto a land flowing with milk and honey; unto the place of the Canaanites, and the Hittites, and the Amorites, and the Perizzites, and the Hivites, and the Jebusites.]]></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Now therefore, behold, the cry of the children of Israel has come unto me: and I have also seen the oppression wherewith the Egyptians oppress them.]]></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Now therefore, behold, the cry of the children of Israel has come unto me: and I have also seen the oppression wherewith the Egyptians oppress them.]]></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Come now therefore, and I will send you unto Pharaoh, that you may bring forth my people the children of Israel out of Egypt.]]></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Come now therefore, and I will send you unto Pharaoh, that you may bring forth my people the children of Israel out of Egypt.]]></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Moses said unto God, Who am I, that I should go unto Pharaoh, and that I should bring forth the children of Israel out of Egypt?]]></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Moses said unto God, Who am I, that I should go unto Pharaoh, and that I should bring forth the children of Israel out of Egypt?]]></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he said, Certainly I will be with you; and this shall be a token unto you, that I have sent you: When you have brought forth the people out of Egypt, all of you shall serve God upon this mountain.]]></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he said, Certainly I will be with you; and this shall be a token unto you, that I have sent you: When you have brought forth the people out of Egypt, all of you shall serve God upon this mountain.]]></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Moses said unto God, Behold, when I come unto the children of Israel, and shall say unto them, The God of your fathers has sent me unto you; and they shall say to me, What is his name? what shall I say unto them?]]></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Now Moses kept the flock of Jethro his father in law, the priest of Midian: and he led the flock to the backside of the desert, and came to the mountain of God, even to Horeb.]]></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Moses said unto God, Behold, when I come unto the children of Israel, and shall say unto them, The God of your fathers has sent me unto you; and they shall say to me, What is his name? what shall I say unto them?]]></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Moses said unto God, Behold, when I come unto the children of Israel, and shall say unto them, The God of your fathers has sent me unto you; and they shall say to me, What is his name? what shall I say unto them?]]></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God said unto Moses, I AM THAT I AM: and he said, Thus shall you say unto the children of Israel, I AM has sent me unto you.]]></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God said unto Moses, I AM THAT I AM: and he said, Thus shall you say unto the children of Israel, I AM has sent me unto you.]]></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God said moreover unto Moses, Thus shall you say unto the children of Israel, the LORD God of your fathers, the God of Abraham, the God of Isaac, and the God of Jacob, has sent me unto you: this is my name for ever, and this is my memorial unto all generations.]]></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God said moreover unto Moses, Thus shall you say unto the children of Israel, the LORD God of your fathers, the God of Abraham, the God of Isaac, and the God of Jacob, has sent me unto you: this is my name for ever, and this is my memorial unto all generations.]]></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God said moreover unto Moses, Thus shall you say unto the children of Israel, the LORD God of your fathers, the God of Abraham, the God of Isaac, and the God of Jacob, has sent me unto you: this is my name for ever, and this is my memorial unto all generations.]]></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God said moreover unto Moses, Thus shall you say unto the children of Israel, the LORD God of your fathers, the God of Abraham, the God of Isaac, and the God of Jacob, has sent me unto you: this is my name for ever, and this is my memorial unto all generations.]]></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Go, and gather the elders of Israel together, and say unto them, The LORD God of your fathers, the God of Abraham, of Isaac, and of Jacob, appeared unto me, saying, I have surely visited you, and seen that which is done to you in Egypt:]]></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Go, and gather the elders of Israel together, and say unto them, The LORD God of your fathers, the God of Abraham, of Isaac, and of Jacob, appeared unto me, saying, I have surely visited you, and seen that which is done to you in Egypt:]]></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the angel of the LORD appeared unto him in a flame of fire out of the midst of a bush: and he looked, and, behold, the bush burned with fire, and the bush was not consumed.]]></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Go, and gather the elders of Israel together, and say unto them, The LORD God of your fathers, the God of Abraham, of Isaac, and of Jacob, appeared unto me, saying, I have surely visited you, and seen that which is done to you in Egypt:]]></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I have said, I will bring you up out of the affliction of Egypt unto the land of the Canaanites, and the Hittites, and the Amorites, and the Perizzites, and the Hivites, and the Jebusites, unto a land flowing with milk and honey.]]></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I have said, I will bring you up out of the affliction of Egypt unto the land of the Canaanites, and the Hittites, and the Amorites, and the Perizzites, and the Hivites, and the Jebusites, unto a land flowing with milk and honey.]]></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I have said, I will bring you up out of the affliction of Egypt unto the land of the Canaanites, and the Hittites, and the Amorites, and the Perizzites, and the Hivites, and the Jebusites, unto a land flowing with milk and honey.]]></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they shall hearken to your voice: and you shall come, you and the elders of Israel, unto the king of Egypt, and all of you shall say unto him, The LORD God of the Hebrews has met with us: and now let us go, we plead to you, three days' journey into the wilderness, that we may sacrifice to the LORD our God.]]></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they shall hearken to your voice: and you shall come, you and the elders of Israel, unto the king of Egypt, and all of you shall say unto him, The LORD God of the Hebrews has met with us: and now let us go, we plead to you, three days' journey into the wilderness, that we may sacrifice to the LORD our God.]]></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they shall hearken to your voice: and you shall come, you and the elders of Israel, unto the king of Egypt, and all of you shall say unto him, The LORD God of the Hebrews has met with us: and now let us go, we plead to you, three days' journey into the wilderness, that we may sacrifice to the LORD our God.]]></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they shall hearken to your voice: and you shall come, you and the elders of Israel, unto the king of Egypt, and all of you shall say unto him, The LORD God of the Hebrews has met with us: and now let us go, we plead to you, three days' journey into the wilderness, that we may sacrifice to the LORD our God.]]></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I am sure that the king of Egypt will not let you go, no, not by a mighty hand.]]></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I will stretch out my hand, and strike Egypt with all my wonders which I will do in the midst thereof: and after that he will let you go.]]></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the angel of the LORD appeared unto him in a flame of fire out of the midst of a bush: and he looked, and, behold, the bush burned with fire, and the bush was not consumed.]]></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I will stretch out my hand, and strike Egypt with all my wonders which I will do in the midst thereof: and after that he will let you go.]]></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I will give this people favour in the sight of the Egyptians: and it shall come to pass, that, when all of you go, all of you shall not go empty.]]></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I will give this people favour in the sight of the Egyptians: and it shall come to pass, that, when all of you go, all of you shall not go empty.]]></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But every woman shall borrow of her neighbour, and of her that sojourns in her house, jewels of silver, and jewels of gold, and raiment: and all of you shall put them upon your sons, and upon your daughters; and all of you shall spoil the Egyptians.]]></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But every woman shall borrow of her neighbour, and of her that sojourns in her house, jewels of silver, and jewels of gold, and raiment: and all of you shall put them upon your sons, and upon your daughters; and all of you shall spoil the Egyptians.]]></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But every woman shall borrow of her neighbour, and of her that sojourns in her house, jewels of silver, and jewels of gold, and raiment: and all of you shall put them upon your sons, and upon your daughters; and all of you shall spoil the Egyptians.]]></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the angel of the LORD appeared unto him in a flame of fire out of the midst of a bush: and he looked, and, behold, the bush burned with fire, and the bush was not consumed.]]></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Moses said, I will now turn aside, and see this great sight, why the bush is not burnt.]]></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Moses said, I will now turn aside, and see this great sight, why the bush is not burnt.]]></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when the LORD saw that he turned aside to see, God called unto him out of the midst of the bush, and said, Moses, Moses. And he said, Here am I.]]></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0417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யாத்திராகமம் : 3]]></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க்கி: மோசே, மோசே என்று கூப்பிட்டார். அவன்: இதோ, அடியேன்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அப்பொழுது அவர்: இங்கே கிட்டிச் சேராயாக; உன் கால்களில் இருக்கிற பாதரட்சையைக் கழற்றிப்போடு; 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ற்கிற இடம் பரிசுத்த பூமி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பின்னும் அவர்: நான் ஆபிரகாமின் தேவனும் ஈசாக்கின் தேவனும் யாக்கோபின் தேவனுமாகிய உன் பிதாக்களு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வனாயிருக்கிறேன் என்றார். மோசே தேவனை நோக்கிப் பார்க்கப் பயந்ததினால், தன் முகத்தை மூடிக்கொண்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அப்பொழுது கர்த்தர்: எகிப்தில் இருக்கிற என் ஜனத்தின் உபத்திரவத்தை நான் பார்க்கவே பார்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ளோட்டிகளினிமித்தம் அவர்கள் இடுகிற கூக்குரலைக் கேட்டேன், அவர்கள் படுகிற வேதனை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றிந்திருக்கி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அவர்களை எகிப்தியரின் கைக்கு விடுதலையாக்கவும், அவர்களை அந்தத் தேசத்திலிருந்து நீக்கி, கானானிய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ஏத்தியரும் எமோரியரும் பெரிசியரும் ஏவியரும் எபூசியரும் இருக்கிற இடமாகிய பாலும் தேனும் ஓடுகிற நலமு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மோசே மீதியான் தேசத்து ஆசாரியனாயிருந்த தன் மாமனாகிய எத்திரோவின் ஆடுகளை மேய்த்து வந்தான். அ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சாலமுமான தேசத்தில் கொண்டுபோய்ச் சேர்க்கவும் இறங்கி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இப்பொழுதும் இஸ்ரவேல் புத்திரரின் கூக்குரல் என் சந்நிதியில் வந்து எட்டினது; எகிப்தியர் அ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டுக்குகிற ஒடுக்குதலையும் கண்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நீ இஸ்ரவேல் புத்திரராகிய என் ஜனத்தை எகிப்திலிருந்து அழைத்து வரும்படி உன்னைப் பார்வோனிடத்து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னுப்புவேன் வா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அப்பொழுது மோசே தேவனை நோக்கி: பார்வோனிடத்துக்குப் போகவும், இஸ்ரவேல் புத்திரரை எகிப்திலி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ழைத்துவரவும், நான் எம்மாத்திரம்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அதற்கு அவர்: நான் உன்னோடே இருப்பேன்; நீ ஜனத்தை எகிப்திலிருந்து அழைத்து வந்தபின், நீங்கள் இ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லையில் தேவனுக்கு ஆராதனை செய்வீர்கள்; நான் உன்னை அனுப்பினேன் என்பதற்கு இதுவே அடையாளம்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அப்பொழுது மோசே தேவனை நோக்கி: நான் இஸ்ரவேல் புத்திரரிடத்தில் போய், உங்கள் பிதாக்களுடைய தே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டுகளை வனாந்தரத்தின் பின் புறத்திலே ஓட்டி, தேவபர்வதமாகிய ஓரேப்மட்டும் வ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ங்களிடத்தில் என்னை அனுப்பினார் என்று அவர்களுக்குச் சொல்லும்போது, அவருடைய நாமம் என்ன என்று அ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னிடத்தில் கேட்டால், நான் அவர்களுக்கு என்ன சொல்லுவேன்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அதற்குத் தேவன்: இருக்கிறவராக இருக்கிறேன் என்று மோசேயுடனே சொல்லி, இருக்கிறேன் என்பவர் எ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ங்களிடத்துக்கு அனுப்பினார் என்று இஸ்ரவேல் புத்திரரோடே சொல்வாயாக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மேலும், தேவன் மோசேயை நோக்கி: ஆபிரகாமின் தேவனும் ஈசாக்கின் தேவனும் யாக்கோபின் தேவனுமாயிருக்கி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ங்கள் பிதாக்களுடைய தேவனாகிய கர்த்தர் என்னை உங்களிடத்துக்கு அனுப்பினார் என்று நீ இஸ்ரவே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த்திரருக்குச் சொல்வாயாக; என்றைக்கும் இதுவே என் நாமம், தலைமுறை தலைமுறைதோறும் இதுவே எ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ப்பிரஸ்தாப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நீ போய், இஸ்ரவேலின் மூப்பரைக் கூட்டி, அவர்களிடத்தில்: ஆபிரகாம் ஈசாக்கு யாக்கோபு என்பவர்களு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வனாயிருக்கிற உங்கள் பிதாக்களுடைய தேவனாகிய கர்த்தர் எனக்குத் தரிசனமாகி, உங்களை நிச்சயமாய்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அங்கே கர்த்தருடைய தூதனானவர் ஒரு முட்செடியின் நடுவிலிருந்து உண்டான அக்கினிஜுவாலையிலே நி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ந்தித்து, எகிப்தில் உங்களுக்குச் செய்யப்பட்டதைக் கண்டேன் என்று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நான் உங்களை எகிப்தின் சிறுமையிலிருந்து நீக்கி, பாலும் தேனும் ஓடுகிற தேசமாகிய கானானியர் ஏத்திய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மோரியர் பெரிசியர் ஏவியர் எபூசியருடைய தேசத்துக்குக் கொண்டுபோவேன் என்றும் சொன்னேன் என்றார் எ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அவர்கள் உன் வாக்குக்குச் செவி கொடுப்பார்கள்; அப்பொழுது நீயும் இஸ்ரவேலின் மூப்பரும் எகிப்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ராஜாவினிடத்தில் போய்: எபிரெயருடைய தேவனாகிய கர்த்தர் எங்களைச் சந்தித்தார்; இப்பொழுதும் நா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னாந்தரத்தில் மூன்று நாள் பிரயாணம்போய், எங்கள் தேவனாகிய கர்த்தருக்குப் பலியிடும்படி எங்களை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கவிடவேண்டுமென்று சொல்லு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ஆனாலும், எகிப்தின் ராஜா கைவல்லமை கண்டாலொழிய, உங்களைப் போகவிடான் என்று நான் அறி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ஆகையால், நான் என் கையை நீட்டி, எகிப்தின் நடுவிலே நான் செய்யும் சகலவித அற்புதங்களாலும் அ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னுக்குத் தரிசனமானார். அப்பொழுது அவன் உற்றுப்பார்த்தான்; முட்செடி அக்கினியால் ஜுவாலித்து எரிந்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திப்பேன்; அதற்குப்பின் அவன் உங்களைப் போகவி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அப்பொழுது இந்த ஜனங்களுக்கு எகிப்தியரின் கண்களில் தயவு கிடைக்கப்பண்ணுவேன்; நீங்கள் போகும் 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றுமையாய்ப் போவதி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ஒவ்வொரு ஸ்திரீயும், தன் தன் அயலகத்தாளிடத்திலும், தன் தன் வீட்டில் தங்குகிறவளிடத்தி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ள்ளியுடமைகளையும் பொன்னுடைமைகளையும் வஸ்திரங்களையும் கேட்டுவாங்குவாள்; அவைகளை உங்கள் குமார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ங்கள் குமாரத்திகளுக்கும் தரிப்பித்து, எகிப்தியரைக் கொள்ளையிடுவீர்கள்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து வெந்துபோகாமல் இரு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அப்பொழுது மோசே: இந்த முட்செடி வெந்து போகாதிருக்கிறது என்ன, நான் கிட்டப்போய் இந்த அற்புதகாட்சியை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ப்பேன்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அவன் பார்க்கும்படி கிட்ட வருகிறதைக் கர்த்தர் கண்டார். முட்செடியின் நடுவிலிருந்து தேவன் அ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2026-09-16T19:45:00Z</dcterms:created>
  <dcterms:modified xsi:type="dcterms:W3CDTF">2026-09-16T19:45:00Z</dcterms:modified>
  <dc:title>யாத்திராகமம் : 3</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