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 ! there comes a whisper, 
Stealing on thine ear ; 
‘Tis the Saviour calling, 
Soft, soft and cl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thy heart to Me, . . 
Once I died for thee  ; . . 
Hark ! hark ! thy Saviour calls: 
Come, sinner, come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that voice so gentle, 
Dost thou hear Him say ?------- 
Tell Me all thy sorrows ; 
Come, come away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ouldst thou find a Refuge 
For thy soul oppressed ? 
Jesus kindly answers, 
I am thy r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t the cross of Jesus 
Let thy burden fall ; 
While He gently whispers, 
I'll bear it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2026-09-15T13:09:03Z</dcterms:created>
  <dcterms:modified xsi:type="dcterms:W3CDTF">2026-09-15T13:09:03Z</dcterms:modified>
  <dc:title>Hymn : 344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