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ீயோனில் அவர் ந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ந்தையாய் சே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ராஜ்யத்தை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பாதையில் நடந்ததினால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ங்கள் கவல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்கரம் நம்மை தா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இயேசுவின் நாமத்தினால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டும் சமய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வார் தியான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ம் கிருபைகள் அள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ை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பர்வதம் நிலை பெயர்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த அவர் கிரு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க்களுக்காறுதல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2026-07-30T22:02:52Z</dcterms:created>
  <dcterms:modified xsi:type="dcterms:W3CDTF">2026-07-30T22:02:52Z</dcterms:modified>
  <dc:title>துதிப் பாடல்கள் : 492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