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வணைத்தாரே அன்பை அளித்தாரே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சற்ற தம் உதிரம் எனக்காக சிலுவ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ார அளித்தவரை மனம் நோக செய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சாட்சி தீவினை மன்னித்து வாழ்வினை மாற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ைத்தாரே மகிழச் செய்தாரே-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ேசி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அன்பாய் நேசிக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 நான் என்றாலும் தள்ளிவிடாம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ுகாக்கின்றார் கிருபை தரு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ழைத்தேனே நெருக்கத்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ோடு செவி கொடுத்தீர் – ஆப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த்திலே அரணான துணையா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த்தில் என்னை முழு மனத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2026-07-09T08:59:43Z</dcterms:created>
  <dcterms:modified xsi:type="dcterms:W3CDTF">2026-07-09T08:59:43Z</dcterms:modified>
  <dc:title>துதிப் பாடல்கள் : 455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