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For neither at any time used we flattering words, as all of you know, nor a coat of covetousness; God is witness:]]></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Nor of men sought we glory, neither of you, nor yet of others, when we might have been burdensome, as the apostles of Christ.]]></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Nor of men sought we glory, neither of you, nor yet of others, when we might have been burdensome, as the apostles of Christ.]]></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But we were gentle among you, even as a nurse cherishes her children:]]></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But we were gentle among you, even as a nurse cherishes her children:]]></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So being affectionately desirous of you, we were willing to have imparted unto you, not the gospel of God only, but also our own souls, because all of you were dear unto u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So being affectionately desirous of you, we were willing to have imparted unto you, not the gospel of God only, but also our own souls, because all of you were dear unto u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or all of you remember, brethren, our labour and travail: for labouring night and day, because we would not be chargeable unto any of you, we preached unto you the gospel of God.]]></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or all of you remember, brethren, our labour and travail: for labouring night and day, because we would not be chargeable unto any of you, we preached unto you the gospel of Go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or all of you remember, brethren, our labour and travail: for labouring night and day, because we would not be chargeable unto any of you, we preached unto you the gospel of Go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For yourselves, brethren, know our entrance in unto you, that it was not in vain:]]></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ll of you are witnesses, and God also, how holily and justly and unblameably we behaved ourselves among you that believe:]]></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ll of you are witnesses, and God also, how holily and justly and unblameably we behaved ourselves among you that believ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s all of you know how we exhorted and comforted and charged every one of you, as a father does his children,]]></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s all of you know how we exhorted and comforted and charged every one of you, as a father does his children,]]></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at all of you would walk worthy of God, who has called you unto his kingdom and glory.]]></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at all of you would walk worthy of God, who has called you unto his kingdom and glory.]]></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For this cause also thank we God without ceasing, because, when all of you received the word of God which all of you heard of us, all of you received it not as the word of men, but as it is in truth, the word of God, which effectually works also in you that believ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For this cause also thank we God without ceasing, because, when all of you received the word of God which all of you heard of us, all of you received it not as the word of men, but as it is in truth, the word of God, which effectually works also in you that believ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For this cause also thank we God without ceasing, because, when all of you received the word of God which all of you heard of us, all of you received it not as the word of men, but as it is in truth, the word of God, which effectually works also in you that believe.]]></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For this cause also thank we God without ceasing, because, when all of you received the word of God which all of you heard of us, all of you received it not as the word of men, but as it is in truth, the word of God, which effectually works also in you that believe.]]></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But even after that we had suffered before, and were shamefully pleaded, as all of you know, at Philippi, we were bold in our God to speak unto you the gospel of God with much contention.]]></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all of you, brethren, became followers of the churches of God which in Judaea are in Christ Jesus: for all of you also have suffered like things of your own countrymen, even as they have of the Jew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all of you, brethren, became followers of the churches of God which in Judaea are in Christ Jesus: for all of you also have suffered like things of your own countrymen, even as they have of the Jews:]]></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all of you, brethren, became followers of the churches of God which in Judaea are in Christ Jesus: for all of you also have suffered like things of your own countrymen, even as they have of the Jews:]]></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Who both killed the Lord Jesus, and their own prophets, and have persecuted us; and they please not God, and are contrary to all men:]]></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Who both killed the Lord Jesus, and their own prophets, and have persecuted us; and they please not God, and are contrary to all men:]]></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orbidding us to speak to the Gentiles that they might be saved, to fill up their sins always: for the wrath has come upon them to the uttermost.]]></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orbidding us to speak to the Gentiles that they might be saved, to fill up their sins always: for the wrath has come upon them to the uttermost.]]></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But we, brethren, being taken from you for a short time in presence, not in heart, endeavoured the more abundantly to see your face with great desir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But we, brethren, being taken from you for a short time in presence, not in heart, endeavoured the more abundantly to see your face with great desire.]]></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But we, brethren, being taken from you for a short time in presence, not in heart, endeavoured the more abundantly to see your face with great desire.]]></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But even after that we had suffered before, and were shamefully pleaded, as all of you know, at Philippi, we were bold in our God to speak unto you the gospel of God with much contention.]]></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Wherefore we would have come unto you, even I Paul, once and again; but Satan hindered us.]]></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Wherefore we would have come unto you, even I Paul, once and again; but Satan hindered us.]]></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For what is our hope, or joy, or crown of rejoicing? Are not even all of you in the presence of our Lord Jesus Christ at his coming?]]></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For what is our hope, or joy, or crown of rejoicing? Are not even all of you in the presence of our Lord Jesus Christ at his coming?]]></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For all of you are our glory and joy.]]></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But even after that we had suffered before, and were shamefully pleaded, as all of you know, at Philippi, we were bold in our God to speak unto you the gospel of God with much contention.]]></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For our exhortation was not of deceit, nor of uncleanness, nor in guil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ut as we were allowed of God to be put in trust with the gospel, even so we speak; not as pleasing men, but God, which tries our heart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ut as we were allowed of God to be put in trust with the gospel, even so we speak; not as pleasing men, but God, which tries our hearts.]]></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For neither at any time used we flattering words, as all of you know, nor a coat of covetousness; God is witness:]]></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2732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1 தெசலோனிக்கேயர் : 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ளாசையுள்ளவர்களாய் மாயம்பண்ணவுமில்லை; தேவனே சாட்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நாங்கள் கிறிஸ்துவின் அப்போஸ்தலராக உங்களுக்குப் பாரமாயிருக்கக்கூடியவர்களானாலும், உங்களிடத்திலா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றவர்களிடத்திலாவது, மனுஷரால் வரும் மகிமையை நாங்கள் தேட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உங்களிடத்தில் பட்சமாய் நடந்துகொண்டோம்; பால் கொடுக்கிற தாயானவள் தன் பிள்ளை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ப்பாற்றுகிறதுபோ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நாங்கள் உங்கள்மேல் வாஞ்சையாயிருந்து, தேவனுடைய சுவிசேஷத்தை உங்களுக்குக் கொடுத்ததுமல்லாமல்,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க்குப் பிரியமானவர்களானபடியினாலே, எங்கள் ஜீவனையும் உங்களுக்குக் கொடுக்க மனதாயிருந்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சகோதரரே, நாங்கள் பட்ட பிரயாசமும் வருத்தமும் உங்களுக்கு ஞாபகமாயிருக்கும்; உங்களில் ஒருவனு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மாயிராதபடிக்கு, இரவும் பகலும் நாங்கள் வேலைசெய்து, தேவனுடைய சுவிசேஷத்தை உங்களி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ங்சி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சகோதரரே, நாங்கள் உங்களிடத்தில் பிரவேசித்தது வீணாயிருக்கவில்லையென்று நீங்களே அறிந்தி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விசுவாசிகளாகிய உங்களுக்குள்ளே நாங்கள் எவ்வளவு பரிசுத்தமும் நீதியும் பிழையின்மையு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ந்தோமென்பதற்கு நீங்களும் சாட்சி, தேவனும் சாட்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மேலும், தம்முடைய ராஜ்யத்திற்கும் மகிமைக்கும் உங்களை அழைத்த தேவனுக்கு நீங்கள் பாத்திரரா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க்கவேண்டுமெ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தகப்பன் தன் பிள்ளைகளுக்குச் சொல்லுகிறதுபோல, நாங்கள் உங்களில் ஒவ்வொருவனுக்கும் பு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றுதலும் எச்சரிப்பும் சொன்னதை அறிந்தி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ஆகையால், நீங்கள் தேவவசனத்தை எங்களாலே கேள்விப்பட்டு ஏற்றுக்கொண்டபோது, அதை மனுஷர் வசனமா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றுக்கொள்ளாமல், தேவவசனமாகவே ஏற்றுக்கொண்டதினாலே நாங்கள் இடைவிடாமல் தேவ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ஸ்தோத்திரஞ்செலுத்துகிறோம்; அது மெய்யாகவே தேவவசனந்தான், விசுவாசிக்கிற உங்களுக்குள்ளே அது பெல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உங்களுக்குத் தெரிந்திருக்கிறபடி, முன்னே பிலிப்பிபட்டணத்திலே நாங்கள் பாடு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எப்படியெனில், சகோதரரே, யூதேயா தேசத்தில் கிறிஸ்து இயேசுவுக்குள்ளான தேவனுடைய சபைகளை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பற்றினவர்களாகி, அவர்கள் யூதராலே எப்படிப் பாடுபட்டார்களோ, அப்படியே நீங்களும் உங்கள் சுய ஜனங்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ந்த யூதர்கள் கர்த்தராகிய இயேசுவையும், தங்கள் தீர்க்கதரிசிகளையும் கொலைசெய்தவர்களும், எங்களை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பப்படுத்தினவர்களும், தேவனுக்கேற்காதவர்களும், மனுஷர் யாவருக்கும் விரோதிகளுமாயி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புறஜாதியார் இரட்சிக்கப்படுவதற்கு நாங்கள் அவர்களோடே பேசாதபடிக்குத் தடைபண்ணுகிறார்கள்; இவ்வித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க்காலத்திலும் தங்கள் பாவங்களை நிறைவாக்குகிறார்கள்; அவர்கள்மேல் கோபாக்கினை பூரணமாய் வந்தி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சகோதரரே, நாங்கள் இருதயத்தின்படி உங்களோடிருந்து, சரீரத்தின்படி கொஞ்சக்காலம் உங்களைவிட்டு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ந்திருந்தபடியினாலே, உங்கள் முகத்தைப்பார்க்கவேண்டுமென்று மிகுந்த ஆசையோடே அதிகமா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த்தனம்பண்ணி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ந்தையடைந்திருந்தும், வெகு போராட்டத்தோடே தேவனுடைய சுவிசேஷத்தை உங்களுக்குச் சொல்லும்படி, ந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ஆகையால், நாங்கள் உங்களிடத்தில்வர இரண்டொருதரம் மனதாயிருந்தோம், பவுலாகிய நானே வர மனதா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னோ எங்களைத் தடைபண்ணி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எங்களுக்கு நம்பிக்கையும் சந்தோஷமும் மகிழ்ச்சியின் கிரீடமுமாயிருப்பவர்கள் யார்? ந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ய இயேசுகிறிஸ்து வரும்போது அவருடைய சந்நிதானத்திலே நீங்களல்லவா அப்படியி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நீங்களே எங்களுக்கு மகிமையும் சந்தோஷமுமாயி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குள் தைரியங்கொண்டிருந்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எங்கள் போதகம் வஞ்சகத்தினாலும் துராசையினாலும் உண்டாகவில்லை, அது கபடமுள்ளதாயுமிருக்க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சுவிசேஷத்தை எங்களிடத்தில் ஒப்புவிக்கத்தக்கதாய், தேவன் எங்களை உத்தமரென்றெண்ணினபடியே,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ஷருக்கு அல்ல, எங்கள் இருதயங்களைச் சோதித்தறிகிற தேவனுக்கே பிரியமுண்டாகப் பேசு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உங்களுக்குத் தெரிந்திருக்கிறபடி, நாங்கள் ஒருக்காலும் இச்சகமான வசனங்களைச் சொல்லவுமி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2]]></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2026-09-15T22:24:07Z</dcterms:created>
  <dcterms:modified xsi:type="dcterms:W3CDTF">2026-09-15T22:24:07Z</dcterms:modified>
  <dc:title>1 தெசலோனிக்கேயர் : 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