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சுவாசிகளாகிய உங்களுக்குள்ளே நாங்கள் எவ்வளவு பரிசுத்தமும் நீதியும் பிழையின்மையுமாய் நடந்தோமென்பதற்கு நீங்களும் சாட்சி, தேவனும் சாட்சி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தம்முடைய ராஜ்யத்திற்கும் மகிமைக்கும் உங்களை அழைத்த தேவனுக்கு நீங்கள் பாத்திரராய் நடக்கவேண்டுமென்ற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தம்முடைய ராஜ்யத்திற்கும் மகிமைக்கும் உங்களை அழைத்த தேவனுக்கு நீங்கள் பாத்திரராய் நடக்கவேண்டுமென்ற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கப்பன் தன் பிள்ளைகளுக்குச் சொல்லுகிறதுபோல, நாங்கள் உங்களில் ஒவ்வொருவனுக்கும் புத்தியும் தேறுதலும் எச்சரிப்பும் சொன்னதை அறிந்திருக்கிற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கப்பன் தன் பிள்ளைகளுக்குச் சொல்லுகிறதுபோல, நாங்கள் உங்களில் ஒவ்வொருவனுக்கும் புத்தியும் தேறுதலும் எச்சரிப்பும் சொன்னதை அறிந்திருக்கிற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நாங்கள் உங்களிடத்தில் பிரவேசித்தது வீணாயிருக்கவில்லையென்று நீங்களே அறிந்திருக்கிற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ுக்குத் தெரிந்திருக்கிறபடி, முன்னே பிலிப்பிபட்டணத்திலே நாங்கள் பாடுபட்டு நிந்தையடைந்திருந்தும், வெகு போராட்டத்தோடே தேவனுடைய சுவிசேஷத்தை உங்களுக்குச் சொல்லும்படி, நம்முடைய தேவனுக்குள் தைரியங்கொண்டிருந்த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ுக்குத் தெரிந்திருக்கிறபடி, முன்னே பிலிப்பிபட்டணத்திலே நாங்கள் பாடுபட்டு நிந்தையடைந்திருந்தும், வெகு போராட்டத்தோடே தேவனுடைய சுவிசேஷத்தை உங்களுக்குச் சொல்லும்படி, நம்முடைய தேவனுக்குள் தைரியங்கொண்டிருந்த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் போதகம் வஞ்சகத்தினாலும் துராசையினாலும் உண்டாகவில்லை, அது கபடமுள்ளதாயுமிருக்க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விசேஷத்தை எங்களிடத்தில் ஒப்புவிக்கத்தக்கதாய், தேவன் எங்களை உத்தமரென்றெண்ணினபடியே, நாங்கள் மனுஷருக்கு அல்ல, எங்கள் இருதயங்களைச் சோதித்தறிகிற தேவனுக்கே பிரியமுண்டாகப் பேசுகி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கிறிஸ்துவின் அப்போஸ்தலராக உங்களுக்குப் பாரமாயிருக்கக்கூடியவர்களானாலும், உங்களிடத்திலாவது, மற்றவர்களிடத்திலாவது, மனுஷரால் வரும் மகிமையை நாங்கள் தேட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விசேஷத்தை எங்களிடத்தில் ஒப்புவிக்கத்தக்கதாய், தேவன் எங்களை உத்தமரென்றெண்ணினபடியே, நாங்கள் மனுஷருக்கு அல்ல, எங்கள் இருதயங்களைச் சோதித்தறிகிற தேவனுக்கே பிரியமுண்டாகப் பேசுகிற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த் தெரிந்திருக்கிறபடி, நாங்கள் ஒருக்காலும் இச்சகமான வசனங்களைச் சொல்லவுமில்லை, பொருளாசையுள்ளவர்களாய் மாயம்பண்ணவுமில்லை; தேவனே சாட்சி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த் தெரிந்திருக்கிறபடி, நாங்கள் ஒருக்காலும் இச்சகமான வசனங்களைச் சொல்லவுமில்லை, பொருளாசையுள்ளவர்களாய் மாயம்பண்ணவுமில்லை; தேவனே சாட்சி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ீங்கள் தேவவசனத்தை எங்களாலே கேள்விப்பட்டு ஏற்றுக்கொண்டபோது, அதை மனுஷர் வசனமாக ஏற்றுக்கொள்ளாமல், தேவவசனமாகவே ஏற்றுக்கொண்டதினாலே நாங்கள் இடைவிடாமல் தேவனுக்கு ஸ்தோத்திரஞ்செலுத்துகிறோம்; அது மெய்யாகவே தேவவசனந்தான், விசுவாசிக்கிற உங்களுக்குள்ளே அது பெலனும் செய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ீங்கள் தேவவசனத்தை எங்களாலே கேள்விப்பட்டு ஏற்றுக்கொண்டபோது, அதை மனுஷர் வசனமாக ஏற்றுக்கொள்ளாமல், தேவவசனமாகவே ஏற்றுக்கொண்டதினாலே நாங்கள் இடைவிடாமல் தேவனுக்கு ஸ்தோத்திரஞ்செலுத்துகிறோம்; அது மெய்யாகவே தேவவசனந்தான், விசுவாசிக்கிற உங்களுக்குள்ளே அது பெலனும் செய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ீங்கள் தேவவசனத்தை எங்களாலே கேள்விப்பட்டு ஏற்றுக்கொண்டபோது, அதை மனுஷர் வசனமாக ஏற்றுக்கொள்ளாமல், தேவவசனமாகவே ஏற்றுக்கொண்டதினாலே நாங்கள் இடைவிடாமல் தேவனுக்கு ஸ்தோத்திரஞ்செலுத்துகிறோம்; அது மெய்யாகவே தேவவசனந்தான், விசுவாசிக்கிற உங்களுக்குள்ளே அது பெலனும் செய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டியெனில், சகோதரரே, யூதேயா தேசத்தில் கிறிஸ்து இயேசுவுக்குள்ளான தேவனுடைய சபைகளை நீங்கள் பின்பற்றினவர்களாகி, அவர்கள் யூதராலே எப்படிப் பாடுபட்டார்களோ, அப்படியே நீங்களும் உங்கள் சுய ஜனங்களாலே பாடுபட்ட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டியெனில், சகோதரரே, யூதேயா தேசத்தில் கிறிஸ்து இயேசுவுக்குள்ளான தேவனுடைய சபைகளை நீங்கள் பின்பற்றினவர்களாகி, அவர்கள் யூதராலே எப்படிப் பாடுபட்டார்களோ, அப்படியே நீங்களும் உங்கள் சுய ஜனங்களாலே பாடுபட்ட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யூதர்கள் கர்த்தராகிய இயேசுவையும், தங்கள் தீர்க்கதரிசிகளையும் கொலைசெய்தவர்களும், எங்களைத் துன்பப்படுத்தினவர்களும், தேவனுக்கேற்காதவர்களும், மனுஷர் யாவருக்கும் விரோதிகளுமாயிருந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யூதர்கள் கர்த்தராகிய இயேசுவையும், தங்கள் தீர்க்கதரிசிகளையும் கொலைசெய்தவர்களும், எங்களைத் துன்பப்படுத்தினவர்களும், தேவனுக்கேற்காதவர்களும், மனுஷர் யாவருக்கும் விரோதிகளுமாயிருந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கிறிஸ்துவின் அப்போஸ்தலராக உங்களுக்குப் பாரமாயிருக்கக்கூடியவர்களானாலும், உங்களிடத்திலாவது, மற்றவர்களிடத்திலாவது, மனுஷரால் வரும் மகிமையை நாங்கள் தேட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யார் இரட்சிக்கப்படுவதற்கு நாங்கள் அவர்களோடே பேசாதபடிக்குத் தடைபண்ணுகிறார்கள்; இவ்விதமாய் எக்காலத்திலும் தங்கள் பாவங்களை நிறைவாக்குகிறார்கள்; அவர்கள்மேல் கோபாக்கினை பூரணமாய் வந்த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யார் இரட்சிக்கப்படுவதற்கு நாங்கள் அவர்களோடே பேசாதபடிக்குத் தடைபண்ணுகிறார்கள்; இவ்விதமாய் எக்காலத்திலும் தங்கள் பாவங்களை நிறைவாக்குகிறார்கள்; அவர்கள்மேல் கோபாக்கினை பூரணமாய் வந்த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ோதரரே, நாங்கள் இருதயத்தின்படி உங்களோடிருந்து, சரீரத்தின்படி கொஞ்சக்காலம் உங்களைவிட்டுப் பிரிந்திருந்தபடியினாலே, உங்கள் முகத்தைப்பார்க்கவேண்டுமென்று மிகுந்த ஆசையோடே அதிகமாய்ப் பிரயத்தனம்பண்ணின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ோதரரே, நாங்கள் இருதயத்தின்படி உங்களோடிருந்து, சரீரத்தின்படி கொஞ்சக்காலம் உங்களைவிட்டுப் பிரிந்திருந்தபடியினாலே, உங்கள் முகத்தைப்பார்க்கவேண்டுமென்று மிகுந்த ஆசையோடே அதிகமாய்ப் பிரயத்தனம்பண்ணின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நாங்கள் உங்களிடத்தில்வர இரண்டொருதரம் மனதாயிருந்தோம், பவுலாகிய நானே வர மனதாயிருந்தேன்; சாத்தானோ எங்களைத் தடைபண்ண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நாங்கள் உங்களிடத்தில்வர இரண்டொருதரம் மனதாயிருந்தோம், பவுலாகிய நானே வர மனதாயிருந்தேன்; சாத்தானோ எங்களைத் தடைபண்ண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ுக்கு நம்பிக்கையும் சந்தோஷமும் மகிழ்ச்சியின் கிரீடமுமாயிருப்பவர்கள் யார்? நம்முடைய கர்த்தராகிய இயேசுகிறிஸ்து வரும்போது அவருடைய சந்நிதானத்திலே நீங்களல்லவா அப்படியிருப்பீர்கள்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ுக்கு நம்பிக்கையும் சந்தோஷமும் மகிழ்ச்சியின் கிரீடமுமாயிருப்பவர்கள் யார்? நம்முடைய கர்த்தராகிய இயேசுகிறிஸ்து வரும்போது அவருடைய சந்நிதானத்திலே நீங்களல்லவா அப்படியிருப்பீர்கள்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ே எங்களுக்கு மகிமையும் சந்தோஷமுமாயிருக்கிற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ிடத்தில் பட்சமாய் நடந்துகொண்டோம்; பால் கொடுக்கிற தாயானவள் தன் பிள்ளைகளைக் காப்பாற்றுகிறதுபோல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உங்கள்மேல் வாஞ்சையாயிருந்து, தேவனுடைய சுவிசேஷத்தை உங்களுக்குக் கொடுத்ததுமல்லாமல், நீங்கள் எங்களுக்குப் பிரியமானவர்களானபடியினாலே, எங்கள் ஜீவனையும் உங்களுக்குக் கொடுக்க மனதாயிருந்த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உங்கள்மேல் வாஞ்சையாயிருந்து, தேவனுடைய சுவிசேஷத்தை உங்களுக்குக் கொடுத்ததுமல்லாமல், நீங்கள் எங்களுக்குப் பிரியமானவர்களானபடியினாலே, எங்கள் ஜீவனையும் உங்களுக்குக் கொடுக்க மனதாயிருந்த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ரே, நாங்கள் பட்ட பிரயாசமும் வருத்தமும் உங்களுக்கு ஞாபகமாயிருக்கும்; உங்களில் ஒருவனுக்கும் பாரமாயிராதபடிக்கு, இரவும் பகலும் நாங்கள் வேலைசெய்து, தேவனுடைய சுவிசேஷத்தை உங்களிடத்தில் பிரசங்சித்த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ரே, நாங்கள் பட்ட பிரயாசமும் வருத்தமும் உங்களுக்கு ஞாபகமாயிருக்கும்; உங்களில் ஒருவனுக்கும் பாரமாயிராதபடிக்கு, இரவும் பகலும் நாங்கள் வேலைசெய்து, தேவனுடைய சுவிசேஷத்தை உங்களிடத்தில் பிரசங்சித்த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சுவாசிகளாகிய உங்களுக்குள்ளே நாங்கள் எவ்வளவு பரிசுத்தமும் நீதியும் பிழையின்மையுமாய் நடந்தோமென்பதற்கு நீங்களும் சாட்சி, தேவனும் சாட்சி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ಡೆದುಕೊಂಡೆವೆಂಬದಕ್ಕೆ ನೀವು ಸಾಕ್ಷಿಗಳು. ದೇವರೂ ಸಾಕ್ಷ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ತಂದೆಯು ತನ್ನ ಮಕ್ಕಳಿಗೆ ಹೇಗೋ ಹಾಗೆಯೇ ನಾವು ನಿಮ್ಮಲ್ಲಿ ಪ್ರತಿಯೊಬ್ಬನಿಗೆ ಬುದ್ದಿ ಹೇಳುತ್ತಾ ಆದರಿಸುತ್ತ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ತನ್ನ ರಾಜ್ಯಕ್ಕೂ ಪ್ರಭಾವಕ್ಕೂ ಕರೆದ ದೇವರಿಗೆ ನೀವು ಯೋಗ್ಯರಾಗಿ ನಡೆಯಬೇಕೆಂದು ಖಂಡಿತವಾಗಿ ಹೇಳುತ್ತಾ ಇದ್ದೆವೆಂಬ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ೆ ತಿಳಿದ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ಹೋದರರೇ, ನಾವು ನಿಮ್ಮ ಬಳಿಗೆ ಬಂದದ್ದು ವ್ಯರ್ಥವಾಗಲಿಲ್ಲವೆಂಬದನ್ನು ನೀವೇ ತಿಳಿದಿ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ಫಿಲಿಪ್ಪಿ ಪಟ್ಟಣದಲ್ಲಿ ನಮಗೆ ಹಿಂಸೆ ಮತ್ತು ಅವಮಾನವು ಮೊದಲು ಸಂಭವಿಸಿದರೂ ನಾವು ನಮ್ಮ ದೇವರ ಮೂಲಕ ಧೈರ್ಯಗೊಂಡು ಬಹ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ರೋಧವನ್ನು ಅನುಭವಿಸುವವರಾಗಿ ನಿಮಗೆ ದೇವರ ಸುವಾರ್ತೆಯನ್ನು ತಿಳಿಸಿದೆವೆಂಬದನ್ನು ನೀವು ಬಲ್ಲ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ಾಕಂದರೆ ನಮ್ಮ ಬೋಧನೆಯು ಮೋಸ ವಲ್ಲ, ಅಶುದ್ಧವಲ್ಲ, ವಂಚನೆಯ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ೇವರು ನಮ್ಮನ್ನು ನಂಬಿ ನಮ್ಮ ವಶಕ್ಕೆ ಸುವಾರ್ತೆಯನ್ನು ಒಪ್ಪಿಸಿದನಲ್ಲಾ. ಆದದರಿಂದ ನಾವು ಮನುಷ್ಯ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ನಾವು ಕ್ರಿಸ್ತನ ಅಪೊಸ್ತಲರಾಗಿರುವದರಿಂದ ನಮ್ಮನ್ನು ಸಂರಕ್ಷಿ ಸುವ ಭಾರವನ್ನು ನಿಮ್ಮ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ೆಚ್ಚಿಸಬೇಕೆನ್ನದೆ ನಮ್ಮ ಹೃದಯಗಳನ್ನು ಪರಿಶೋಧಿಸುವ ದೇವರನ್ನೇ ಮೆಚ್ಚಿಸಬೇಕೆಂದು ಮಾತನಾಡು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ಿಮಗೆ ತಿಳಿದಿ ರುವ ಪ್ರಕಾರ ನಾವು ಎಂದಿಗೂ ಮುಖಸ್ತುತಿಯನ್ನು ಮಾಡುವವರಾಗಿ ಕಾಣಬಂದಿಲ್ಲ. ದ್ರವ್ಯಾಶ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ೆಮಾಡುವದಕ್ಕಾಗಿ ವೇಷವನ್ನು ಹಾಕಿಕೊಂಡವ ರಾಗಿಲ್ಲ; ಇದಕ್ಕೆ ದೇವರೇ ಸಾಕ್ಷ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ಹೀಗಿರಲಾಗಿ ನೀವು ದೇವರ ವಾಕ್ಯವನ್ನು ನಮ್ಮಿಂದ ಕೇಳಿದಾಗ ಅದನ್ನು ಮನುಷ್ಯರ ವಾಕ್ಯವೆಂದೆಣಿಸದೆ ನಿಜವಾಗಿಯೂ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ಕ್ಯವೆಂದೇ ತಿಳಿದು ಅಂಗೀ ಕರಿಸಿದ್ದಕ್ಕಾಗಿ ನಾವಂತೂ ಎಡೆಬಿಡದೆ ದೇವರಿಗೆ ಕೃತಜ್ಞತಾಸ್ತುತಿ ಮಾಡುತ್ತೇವೆ;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ಂಬುವವರಾದ ನಿಮ್ಮೊಳಗೆ ಬಲವಾಗಿ ಕೆಲಸ ನಡ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ಸಹೋ ದರರೇ, ನೀವು ಯೂದಾಯದಲ್ಲಿ ಕ್ರಿಸ್ತ ಯೇಸುವಿನ ಲ್ಲಿರುವ ದೇವರ ಸಭೆಗಳನ್ನು ಅನುಸರಿಸುವವರಾದಿರಿ.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ೆಹೂದ್ಯರಿಂದ ಅನುಭವಿಸಿದಂಥ ಕಷ್ಟಗಳನ್ನು ನೀವೂ ನಿಮ್ಮ ಸ್ವದೇಶದವರಿಂದ ಅನುಭವಿಸಿದ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 ಯೆಹೂದ್ಯರು ಕರ್ತನಾದ ಯೇಸುವನ್ನು ಮತ್ತು ತಮ್ಮ ಸ್ವಂತ ಪ್ರವಾದಿಗಳನ್ನು ಕೊಂದರು; ನಮ್ಮನ್ನು ಹಿಂಸಿಸಿದರು;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ನ್ನು ಮೆಚ್ಚಿಸುವವರಲ್ಲ, ಎಲ್ಲಾ ಮನುಷ್ಯರಿಗೂ ವಿರೋಧಿಗಳಾಗ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ಬಹುದಾಗಿದ್ದರೂ ಮನುಷ್ಯರಿಂದ ಬರುವ ಮಾನವನ್ನು ನಿಮ್ಮಿಂದಾಗಲೀ ಇತರರಿಂದಾಗಲೀ ಹೊಂದಲಪೇ ಕ್ಷಿಸುವವರಾಗ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ನ್ಯ ಜನರಿಗೆ ರಕ್ಷಣೆಯಾಗುವಂತೆ ಸುವಾರ್ತೆಯನ್ನು ಹೇಳುವ ನಮಗೆ ಅವರು ಅಡ್ಡಿ ಮಾಡುತ್ತಾರೆ; ಹೀಗೆ ತಮ್ಮ ಪಾಪ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ಾಗಲೂ ಪರಿಪೂರ್ಣ ಮಾಡುವದಕ್ಕೆ ಹೋಗುತ್ತಾರೆ; ಆದರೆ ದೇವರ ಕೋಪವು ಅವರ ಮೇಲೆ ಸಂಪೂರ್ಣವಾಗುತ್ತಾ ಬಂ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ಸಹೋದರರೇ, ನಾವಂತೂ ದೇಹದಲ್ಲಿ ಮಾತ್ರ ನಿಮ್ಮನ್ನು ಸ್ವಲ್ಪ ಕಾಲ ಅಗಲಿದರು ಹೃದಯದಲ್ಲಿ ಅಗಲದೆ ನಿಮ್ಮ ಮುಖ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ುವದಕ್ಕೆ ಅತ್ಯಾಶೆಯಿಂದ ಬಹಳ ಪ್ರಯತ್ನ ಮಾಡಿ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ದದರಿಂದ ನಿಮ್ಮ ಬಳಿಗೆ ಬರುವದಕ್ಕೆ ನಮಗೆ ಮನಸ್ಸಿತ್ತು; ಹೇಗೂ ಪೌಲನೆಂಬ ನಾನು ಒಂದೆರಡು ಸಾರಿ ಬರುವದಕ್ಕಿ ದ್ದೆ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ರೆ ಸೈತಾನನು ನಮಗೆ ಅಭ್ಯಂತರ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ಮ್ಮ ಕರ್ತನಾದ ಯೇಸು ಕ್ರಿಸ್ತನು ಬರುವಾಗ ಆತನ ಮುಂದೆ ನಮ್ಮ ನಿರೀಕ್ಷೆಯೂ ಇಲ್ಲವೆ ಆನಂದವೂ ಇಲ್ಲವೆ ಸಂತೋಷದ ಕಿರೀಟವ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ದು? ನೀವೇ ಅಲ್ಲವ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ೀವೇ ನಮ್ಮ ಹೆಚ್ಚಳವೂ ಸಂತೋಷವೂ ಆಗಿದ್ದ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ದಾದಿಯು ತನ್ನ ಮಕ್ಕಳನ್ನು ಪೋಷಿಸುವಂತೆ ನಾವು ನಿಮ್ಮ ಮಧ್ಯದಲ್ಲಿ ಸೌಮ್ಯದಿಂದಿದ್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ೀವು ನಮಗೆ ಪ್ರಿಯರಾದ ಕಾರಣ ನಾವು ನಿಮ್ಮಲ್ಲಿ ಮಮತೆಯುಳ್ಳ ವರಾಗಿ ದೇವರ ಸುವಾರ್ತೆಯನ್ನು ಹೇಳುವದಕ್ಕೆ ಮಾತ್ರ ವ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ೋಸ್ಕರ ನಾವು ನಮ್ಮ ಪ್ರಾಣವನ್ನೇ ಕೊಡುವದಕ್ಕೆ ಇಷ್ಟವುಳ್ಳವರಾಗಿದ್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ಸಹೋದ ರರೇ, ನಾವು ನಿಮ್ಮಲ್ಲಿ ಯಾರ ಮೇಲೆಯೂ ಭಾರಹಾಕ ಬಾರದೆಂದು ಹಗಲಿರುಳು ದುಡಿದು ಜೀವನ ಮಾಡಿ ಕೊಳ್ಳುತ್ತಾ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ವಾರ್ತೆಯನ್ನು ನಿಮಗೆ ಸಾರಿದೆವು; ಆ ನಮ್ಮ ಕಷ್ಟವೂ ಪ್ರಯಾಸವೂ ನಿಮ್ಮ ನೆನಪಿನಲ್ಲಿ ರುವದಷ್ಟ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ಂಬುವವರಾದ ನಿಮ್ಮ ವಿಷಯದಲ್ಲಿ ನಾವು ಎಷ್ಟೋ ಶುದ್ಧರಾಗಿಯೂ ನೀತಿವಂತರಾಗಿಯೂ ನಿರ್ದೋಷಿಗಳ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2026-07-25T12:46:08Z</dcterms:created>
  <dcterms:modified xsi:type="dcterms:W3CDTF">2026-07-25T12:46:08Z</dcterms:modified>
  <dc:title>1 தெசலோனிக்கேயர்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