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ch, earnestly watch, the Lord's approach is nearing ; 
Pray, fervently pray, no man can know the hour ; 
Like as a thief at night is His appearing ; 
He cometh to judge the world in truth and pow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ch ye, pray ye, soldiers of the Lord ; 
Work ye, wait ye, trusting in His word ; 
Keep His commandments ? and His law obey, 
And He will reward you in the last great 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Work, joyfully work, all ye who know 
His chastening;  
Wait, patiently wait, for your reward is nigh;
Lift up your heads, the day of rest is hastening ; 
Rest, glorious rest, with Jesus by and b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ust, loyally trust, and as to Him 
thou'rt clinging, 
Keep, faithfully keep the Saviour's 
blest commands ; 
Then in thy heart the blest assurance 
ringing, 
Know surely thy name is written in His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2026-09-15T13:52:47Z</dcterms:created>
  <dcterms:modified xsi:type="dcterms:W3CDTF">2026-09-15T13:52:47Z</dcterms:modified>
  <dc:title>Hymn : 181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