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6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்திர தையலாய் யேசுடை அணி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ிதாவின் நாமமே நெற்றியில் அணி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பாட்டுடன் சீயோனில் நிற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ுற்றம் குறைகளும் மற்றும் கரை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ற மகிமையை பெற்ற சபைய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ப்போ நான் காண்பேனோ என் ஆசை ஏற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ற்பரன் இயேசுவை கண்டு களிக்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ரிசுத்த ஆவியால் மறுரூபமாக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யேக தேவனை சேவிக்க நித்தியமாய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ை மணாளனே ஆமேன் நீர்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மணாளியும் அழைக்கும் ஓச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! ஓ! வேகம் வார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கர்த்தனே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, ஆ ஆவல் பெர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கீ;த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 பறந்து செல்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ுத்த பிரகாசமாம் தூயரின் நீதிய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1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2026-07-30T18:15:55Z</dcterms:created>
  <dcterms:modified xsi:type="dcterms:W3CDTF">2026-07-30T18:15:55Z</dcterms:modified>
  <dc:title>துதிப் பாடல்கள் : 211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