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ிர தையலாய் யேசுடை அணி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ிதாவின் நாமமே நெற்றியில் அணி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ாட்டுடன் சீயோனில் நிற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ுற்றம் குறைகளும் மற்றும் கர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ற மகிமையை பெற்ற சபைய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ப்போ நான் காண்பேனோ என் ஆசை ஏ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்பரன் இயேசுவை கண்டு கள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ரிசுத்த ஆவியால் மறுரூபமா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 தேவனை சேவிக்க நித்தியமாய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 மணாளனே ஆமேன் நீர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மணாளியும் அழைக்கும் ஓச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! ஓ! வேகம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கர்த்தனே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, ஆ ஆவல்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ீ;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பறந்து செல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ுத்த பிரகாசமாம் தூயரின் நீத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2026-09-16T13:41:51Z</dcterms:created>
  <dcterms:modified xsi:type="dcterms:W3CDTF">2026-09-16T13:41:51Z</dcterms:modified>
  <dc:title>துதிப் பாடல்கள் : 211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